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3"/>
    <p:sldMasterId id="2147484069" r:id="rId4"/>
    <p:sldMasterId id="2147484043" r:id="rId5"/>
    <p:sldMasterId id="2147484095" r:id="rId6"/>
  </p:sldMasterIdLst>
  <p:notesMasterIdLst>
    <p:notesMasterId r:id="rId8"/>
  </p:notesMasterIdLst>
  <p:handoutMasterIdLst>
    <p:handoutMasterId r:id="rId9"/>
  </p:handoutMasterIdLst>
  <p:sldIdLst>
    <p:sldId id="362" r:id="rId7"/>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9F9F9"/>
    <a:srgbClr val="8AACC9"/>
    <a:srgbClr val="B1DFC5"/>
    <a:srgbClr val="F4DBAD"/>
    <a:srgbClr val="FCC8C2"/>
    <a:srgbClr val="F89284"/>
    <a:srgbClr val="E8B75D"/>
    <a:srgbClr val="FF7403"/>
    <a:srgbClr val="185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6327"/>
  </p:normalViewPr>
  <p:slideViewPr>
    <p:cSldViewPr snapToGrid="0" snapToObjects="1">
      <p:cViewPr varScale="1">
        <p:scale>
          <a:sx n="62" d="100"/>
          <a:sy n="62" d="100"/>
        </p:scale>
        <p:origin x="948"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5" d="100"/>
          <a:sy n="105" d="100"/>
        </p:scale>
        <p:origin x="444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customXml" Target="../customXml/item4.xml"/><Relationship Id="rId10"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handoutMaster" Target="handoutMasters/handoutMaster1.xml"/><Relationship Id="rId14"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98C6C9-0C95-2888-BD81-9F5108B91CAF}"/>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E102B5AA-70B9-4DC2-FE66-0F0772E79A5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9088F-7FAE-446C-9EA5-AFF8127D3699}" type="datetimeFigureOut">
              <a:rPr lang="fi-FI"/>
              <a:pPr>
                <a:defRPr/>
              </a:pPr>
              <a:t>23.5.2023</a:t>
            </a:fld>
            <a:endParaRPr lang="fi-FI"/>
          </a:p>
        </p:txBody>
      </p:sp>
      <p:sp>
        <p:nvSpPr>
          <p:cNvPr id="4" name="Alatunnisteen paikkamerkki 3">
            <a:extLst>
              <a:ext uri="{FF2B5EF4-FFF2-40B4-BE49-F238E27FC236}">
                <a16:creationId xmlns:a16="http://schemas.microsoft.com/office/drawing/2014/main" id="{4F258C96-42EC-DA42-435F-B2825E883314}"/>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A35A770-AD97-703A-A47F-F9309978293C}"/>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92539CA-AD3E-4720-911A-F634F75886A1}" type="slidenum">
              <a:rPr lang="fi-FI" altLang="fi-FI"/>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C159-4341-C974-4954-2F23DA09E8F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962D184-CA75-64D6-85F5-33B0EE9ACBD8}"/>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charset="0"/>
              </a:defRPr>
            </a:lvl1pPr>
          </a:lstStyle>
          <a:p>
            <a:pPr>
              <a:defRPr/>
            </a:pPr>
            <a:fld id="{EF3C3D8A-250F-4046-9D44-605A603DC31D}" type="datetimeFigureOut">
              <a:rPr lang="hr-HR"/>
              <a:pPr>
                <a:defRPr/>
              </a:pPr>
              <a:t>23.5.2023.</a:t>
            </a:fld>
            <a:endParaRPr lang="hr-HR"/>
          </a:p>
        </p:txBody>
      </p:sp>
      <p:sp>
        <p:nvSpPr>
          <p:cNvPr id="4" name="Slide Image Placeholder 3">
            <a:extLst>
              <a:ext uri="{FF2B5EF4-FFF2-40B4-BE49-F238E27FC236}">
                <a16:creationId xmlns:a16="http://schemas.microsoft.com/office/drawing/2014/main" id="{5AE8634E-927C-A68C-8115-FF3F6C0681E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6B4288D-8852-D9F0-96F8-B30798BF9D0E}"/>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FA004F-B912-9BBF-5636-F746B3D4DBC0}"/>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CD4BAD4-5C30-2831-CC26-6927438A8424}"/>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01AC3AC-4520-4E4B-BB06-6526342D6FC6}" type="slidenum">
              <a:rPr lang="uk-UA" altLang="fi-FI"/>
              <a:pPr/>
              <a:t>‹#›</a:t>
            </a:fld>
            <a:endParaRPr lang="uk-UA"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sz="1000" dirty="0"/>
              <a:t>Test note</a:t>
            </a:r>
          </a:p>
        </p:txBody>
      </p:sp>
      <p:sp>
        <p:nvSpPr>
          <p:cNvPr id="4" name="Slide Number Placeholder 3"/>
          <p:cNvSpPr>
            <a:spLocks noGrp="1"/>
          </p:cNvSpPr>
          <p:nvPr>
            <p:ph type="sldNum" sz="quarter" idx="5"/>
          </p:nvPr>
        </p:nvSpPr>
        <p:spPr/>
        <p:txBody>
          <a:bodyPr/>
          <a:lstStyle/>
          <a:p>
            <a:fld id="{401AC3AC-4520-4E4B-BB06-6526342D6FC6}" type="slidenum">
              <a:rPr lang="uk-UA" altLang="fi-FI" smtClean="0"/>
              <a:pPr/>
              <a:t>1</a:t>
            </a:fld>
            <a:endParaRPr lang="uk-UA" altLang="fi-FI"/>
          </a:p>
        </p:txBody>
      </p:sp>
    </p:spTree>
    <p:extLst>
      <p:ext uri="{BB962C8B-B14F-4D97-AF65-F5344CB8AC3E}">
        <p14:creationId xmlns:p14="http://schemas.microsoft.com/office/powerpoint/2010/main" val="65687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7.emf"/><Relationship Id="rId7"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6.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9.emf"/><Relationship Id="rId2" Type="http://schemas.openxmlformats.org/officeDocument/2006/relationships/image" Target="../media/image22.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25.emf"/><Relationship Id="rId4" Type="http://schemas.openxmlformats.org/officeDocument/2006/relationships/image" Target="../media/image24.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3.emf"/><Relationship Id="rId4" Type="http://schemas.openxmlformats.org/officeDocument/2006/relationships/image" Target="../media/image17.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4.emf"/><Relationship Id="rId4" Type="http://schemas.openxmlformats.org/officeDocument/2006/relationships/image" Target="../media/image1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1.e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30.emf"/><Relationship Id="rId1" Type="http://schemas.openxmlformats.org/officeDocument/2006/relationships/slideMaster" Target="../slideMasters/slideMaster4.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14.emf"/><Relationship Id="rId10" Type="http://schemas.openxmlformats.org/officeDocument/2006/relationships/image" Target="../media/image36.emf"/><Relationship Id="rId4" Type="http://schemas.openxmlformats.org/officeDocument/2006/relationships/image" Target="../media/image13.emf"/><Relationship Id="rId9" Type="http://schemas.openxmlformats.org/officeDocument/2006/relationships/image" Target="../media/image35.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12" Type="http://schemas.openxmlformats.org/officeDocument/2006/relationships/image" Target="../media/image38.emf"/><Relationship Id="rId2" Type="http://schemas.openxmlformats.org/officeDocument/2006/relationships/image" Target="../media/image39.emf"/><Relationship Id="rId1" Type="http://schemas.openxmlformats.org/officeDocument/2006/relationships/slideMaster" Target="../slideMasters/slideMaster4.xml"/><Relationship Id="rId6" Type="http://schemas.openxmlformats.org/officeDocument/2006/relationships/image" Target="../media/image43.emf"/><Relationship Id="rId11" Type="http://schemas.openxmlformats.org/officeDocument/2006/relationships/image" Target="../media/image48.emf"/><Relationship Id="rId5" Type="http://schemas.openxmlformats.org/officeDocument/2006/relationships/image" Target="../media/image42.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18" Type="http://schemas.openxmlformats.org/officeDocument/2006/relationships/image" Target="../media/image65.emf"/><Relationship Id="rId3" Type="http://schemas.openxmlformats.org/officeDocument/2006/relationships/image" Target="../media/image50.emf"/><Relationship Id="rId21" Type="http://schemas.openxmlformats.org/officeDocument/2006/relationships/image" Target="../media/image68.jpeg"/><Relationship Id="rId7" Type="http://schemas.openxmlformats.org/officeDocument/2006/relationships/image" Target="../media/image54.emf"/><Relationship Id="rId12" Type="http://schemas.openxmlformats.org/officeDocument/2006/relationships/image" Target="../media/image59.emf"/><Relationship Id="rId17" Type="http://schemas.openxmlformats.org/officeDocument/2006/relationships/image" Target="../media/image64.emf"/><Relationship Id="rId2" Type="http://schemas.openxmlformats.org/officeDocument/2006/relationships/image" Target="../media/image49.emf"/><Relationship Id="rId16" Type="http://schemas.openxmlformats.org/officeDocument/2006/relationships/image" Target="../media/image63.emf"/><Relationship Id="rId20" Type="http://schemas.openxmlformats.org/officeDocument/2006/relationships/image" Target="../media/image67.jpeg"/><Relationship Id="rId1" Type="http://schemas.openxmlformats.org/officeDocument/2006/relationships/slideMaster" Target="../slideMasters/slideMaster4.xml"/><Relationship Id="rId6" Type="http://schemas.openxmlformats.org/officeDocument/2006/relationships/image" Target="../media/image53.emf"/><Relationship Id="rId11" Type="http://schemas.openxmlformats.org/officeDocument/2006/relationships/image" Target="../media/image58.emf"/><Relationship Id="rId24" Type="http://schemas.openxmlformats.org/officeDocument/2006/relationships/image" Target="../media/image38.emf"/><Relationship Id="rId5" Type="http://schemas.openxmlformats.org/officeDocument/2006/relationships/image" Target="../media/image52.emf"/><Relationship Id="rId15" Type="http://schemas.openxmlformats.org/officeDocument/2006/relationships/image" Target="../media/image62.emf"/><Relationship Id="rId23" Type="http://schemas.openxmlformats.org/officeDocument/2006/relationships/image" Target="../media/image70.jpeg"/><Relationship Id="rId10" Type="http://schemas.openxmlformats.org/officeDocument/2006/relationships/image" Target="../media/image57.emf"/><Relationship Id="rId19" Type="http://schemas.openxmlformats.org/officeDocument/2006/relationships/image" Target="../media/image66.emf"/><Relationship Id="rId4" Type="http://schemas.openxmlformats.org/officeDocument/2006/relationships/image" Target="../media/image51.emf"/><Relationship Id="rId9" Type="http://schemas.openxmlformats.org/officeDocument/2006/relationships/image" Target="../media/image56.emf"/><Relationship Id="rId14" Type="http://schemas.openxmlformats.org/officeDocument/2006/relationships/image" Target="../media/image61.emf"/><Relationship Id="rId22" Type="http://schemas.openxmlformats.org/officeDocument/2006/relationships/image" Target="../media/image6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52A280EF-D2A0-567B-8A9F-DDEB7DE15475}"/>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65361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286409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212854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411586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379620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2571630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125060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165510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131409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44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076B4A18-CAF5-34B0-F119-BA8EA97E19BA}"/>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8929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89240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0F8B7406-BC83-5A6B-C6CB-3CA4467381C3}"/>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6E6CA95D-6A4B-B43E-0304-EBEB9B81678E}"/>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12979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2166C8AB-B9EE-F5E9-13A1-08353BF128E0}"/>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89EA4060-A432-1F17-DA60-4A9BBEC81D6F}"/>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849535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C9587A2E-43CE-C8A8-7F80-D7B62F669594}"/>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5988C2AC-508E-4E3F-E293-CE2CCC49BF91}"/>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8101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8" name="Content Placeholder 11">
            <a:extLst>
              <a:ext uri="{FF2B5EF4-FFF2-40B4-BE49-F238E27FC236}">
                <a16:creationId xmlns:a16="http://schemas.microsoft.com/office/drawing/2014/main" id="{73C9A813-A62B-F541-3933-18BD8DAC7ABF}"/>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982795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B76A67A0-5769-FD9C-E682-43172E361B1D}"/>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1BA7205F-42FD-43E8-F09F-F90AF1C0CEC0}"/>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7FED78E-B3ED-6C2F-2F1B-370BCA74B92E}"/>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714372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EAC63FE1-55B6-76DF-87AF-9835DB9FEBE8}"/>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363833FD-9EA0-D305-F033-FE9EA818A738}"/>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45CDAF7-E17B-116B-2B7F-A19812770FBB}"/>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378576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Content Placeholder 11">
            <a:extLst>
              <a:ext uri="{FF2B5EF4-FFF2-40B4-BE49-F238E27FC236}">
                <a16:creationId xmlns:a16="http://schemas.microsoft.com/office/drawing/2014/main" id="{956146F0-53D8-C590-5E4E-34E71D9E18FE}"/>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F6B361BF-2253-B090-7066-63ECBCBF768B}"/>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08ECEDD2-4583-A159-0A50-9E85946CC880}"/>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2693663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E2FEE206-0EDE-6C6D-0182-D20EC66F1B38}"/>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058426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F650B902-3E18-604F-2C43-B5DAEE5CF1D1}"/>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03352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12" name="Content Placeholder 11">
            <a:extLst>
              <a:ext uri="{FF2B5EF4-FFF2-40B4-BE49-F238E27FC236}">
                <a16:creationId xmlns:a16="http://schemas.microsoft.com/office/drawing/2014/main" id="{8240027F-B964-07BD-24E4-FA6401D71034}"/>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01946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6D4114FE-84AE-8800-C6E3-6C8E42DE51E0}"/>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36835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5" name="Content Placeholder 11">
            <a:extLst>
              <a:ext uri="{FF2B5EF4-FFF2-40B4-BE49-F238E27FC236}">
                <a16:creationId xmlns:a16="http://schemas.microsoft.com/office/drawing/2014/main" id="{04870C83-EE11-7C65-3710-D02DE11854B3}"/>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799501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5290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0" y="2021163"/>
            <a:ext cx="10632439"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341876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 1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8FDF6FC-571E-DADF-BD17-E08A71AB2A93}"/>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A4B05F65-97A7-4144-A2EA-58C9D9C13C68}"/>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50336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 1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8BD0CF2-4E97-0EDF-853A-F7F9C9D01D6F}"/>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86F10886-4D4D-1663-87DF-B6A58D6D9785}"/>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5329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 1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13140B3-C327-EDD5-D016-CCEFD6BDB362}"/>
              </a:ext>
            </a:extLst>
          </p:cNvPr>
          <p:cNvSpPr>
            <a:spLocks noGrp="1"/>
          </p:cNvSpPr>
          <p:nvPr>
            <p:ph type="body" sz="quarter" idx="22"/>
          </p:nvPr>
        </p:nvSpPr>
        <p:spPr>
          <a:xfrm>
            <a:off x="838200" y="2021163"/>
            <a:ext cx="10632439" cy="3661569"/>
          </a:xfrm>
        </p:spPr>
        <p:txBody>
          <a:bodyPr/>
          <a:lstStyle/>
          <a:p>
            <a:endParaRPr lang="en-FI" dirty="0"/>
          </a:p>
        </p:txBody>
      </p:sp>
      <p:sp>
        <p:nvSpPr>
          <p:cNvPr id="4" name="Title 1">
            <a:extLst>
              <a:ext uri="{FF2B5EF4-FFF2-40B4-BE49-F238E27FC236}">
                <a16:creationId xmlns:a16="http://schemas.microsoft.com/office/drawing/2014/main" id="{47F9426C-BBA6-8877-6D87-2900AE4A31D1}"/>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781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433106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738919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169240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A77C91F5-451F-E2BF-1C1E-A20B6F7E9152}"/>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643388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4167452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3468927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336668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2235347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CC3DE24D-CDD8-A451-8397-A0E2C7DE13BB}"/>
              </a:ext>
            </a:extLst>
          </p:cNvPr>
          <p:cNvPicPr>
            <a:picLocks noChangeAspect="1"/>
          </p:cNvPicPr>
          <p:nvPr userDrawn="1"/>
        </p:nvPicPr>
        <p:blipFill>
          <a:blip r:embed="rId2"/>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Lst>
          </p:cNvPr>
          <p:cNvPicPr>
            <a:picLocks noChangeAspect="1"/>
          </p:cNvPicPr>
          <p:nvPr userDrawn="1"/>
        </p:nvPicPr>
        <p:blipFill>
          <a:blip r:embed="rId3"/>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Lst>
          </p:cNvPr>
          <p:cNvPicPr>
            <a:picLocks noChangeAspect="1"/>
          </p:cNvPicPr>
          <p:nvPr userDrawn="1"/>
        </p:nvPicPr>
        <p:blipFill>
          <a:blip r:embed="rId4"/>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Lst>
          </p:cNvPr>
          <p:cNvPicPr>
            <a:picLocks noChangeAspect="1"/>
          </p:cNvPicPr>
          <p:nvPr userDrawn="1"/>
        </p:nvPicPr>
        <p:blipFill>
          <a:blip r:embed="rId5"/>
          <a:stretch>
            <a:fillRect/>
          </a:stretch>
        </p:blipFill>
        <p:spPr>
          <a:xfrm>
            <a:off x="2891183" y="685612"/>
            <a:ext cx="1118719" cy="723877"/>
          </a:xfrm>
          <a:prstGeom prst="rect">
            <a:avLst/>
          </a:prstGeom>
        </p:spPr>
      </p:pic>
      <p:pic>
        <p:nvPicPr>
          <p:cNvPr id="3" name="Picture 2">
            <a:extLst>
              <a:ext uri="{FF2B5EF4-FFF2-40B4-BE49-F238E27FC236}">
                <a16:creationId xmlns:a16="http://schemas.microsoft.com/office/drawing/2014/main" id="{10C66B43-6461-92DA-8A7D-29BFDDDAC5C3}"/>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A27EBD30-78C6-8933-7234-81A4B68D35FD}"/>
              </a:ext>
            </a:extLst>
          </p:cNvPr>
          <p:cNvPicPr>
            <a:picLocks noChangeAspect="1"/>
          </p:cNvPicPr>
          <p:nvPr userDrawn="1"/>
        </p:nvPicPr>
        <p:blipFill>
          <a:blip r:embed="rId7"/>
          <a:stretch>
            <a:fillRect/>
          </a:stretch>
        </p:blipFill>
        <p:spPr>
          <a:xfrm>
            <a:off x="8864880" y="6246518"/>
            <a:ext cx="1411896" cy="306370"/>
          </a:xfrm>
          <a:prstGeom prst="rect">
            <a:avLst/>
          </a:prstGeom>
        </p:spPr>
      </p:pic>
      <p:pic>
        <p:nvPicPr>
          <p:cNvPr id="7" name="Picture 6">
            <a:extLst>
              <a:ext uri="{FF2B5EF4-FFF2-40B4-BE49-F238E27FC236}">
                <a16:creationId xmlns:a16="http://schemas.microsoft.com/office/drawing/2014/main" id="{983BA27D-21E0-589B-E308-7EBADBD4D250}"/>
              </a:ext>
            </a:extLst>
          </p:cNvPr>
          <p:cNvPicPr>
            <a:picLocks noChangeAspect="1"/>
          </p:cNvPicPr>
          <p:nvPr userDrawn="1"/>
        </p:nvPicPr>
        <p:blipFill>
          <a:blip r:embed="rId8"/>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050206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4" name="Picture 13">
            <a:extLst>
              <a:ext uri="{FF2B5EF4-FFF2-40B4-BE49-F238E27FC236}">
                <a16:creationId xmlns:a16="http://schemas.microsoft.com/office/drawing/2014/main" id="{B092FE04-D190-D068-40B5-DF33AFECAC1C}"/>
              </a:ext>
            </a:extLst>
          </p:cNvPr>
          <p:cNvPicPr>
            <a:picLocks noChangeAspect="1"/>
          </p:cNvPicPr>
          <p:nvPr userDrawn="1"/>
        </p:nvPicPr>
        <p:blipFill>
          <a:blip r:embed="rId2"/>
          <a:stretch>
            <a:fillRect/>
          </a:stretch>
        </p:blipFill>
        <p:spPr>
          <a:xfrm>
            <a:off x="251716" y="764861"/>
            <a:ext cx="3875784" cy="4531830"/>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F6800718-6418-BDB6-73F5-94F9F51F837E}"/>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E04144B-8D84-263C-5CF2-A0B8DF257C8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CCCEE8F7-05E0-44E5-02EB-A2E692D8B00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24547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0" name="Picture 9">
            <a:extLst>
              <a:ext uri="{FF2B5EF4-FFF2-40B4-BE49-F238E27FC236}">
                <a16:creationId xmlns:a16="http://schemas.microsoft.com/office/drawing/2014/main" id="{696D2B05-F817-DAB8-E0A8-905FC4ECF7A8}"/>
              </a:ext>
            </a:extLst>
          </p:cNvPr>
          <p:cNvPicPr>
            <a:picLocks noChangeAspect="1"/>
          </p:cNvPicPr>
          <p:nvPr userDrawn="1"/>
        </p:nvPicPr>
        <p:blipFill>
          <a:blip r:embed="rId2"/>
          <a:stretch>
            <a:fillRect/>
          </a:stretch>
        </p:blipFill>
        <p:spPr>
          <a:xfrm>
            <a:off x="251716" y="1594022"/>
            <a:ext cx="4572871" cy="4436286"/>
          </a:xfrm>
          <a:prstGeom prst="rect">
            <a:avLst/>
          </a:prstGeom>
        </p:spPr>
      </p:pic>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E1A6D8E3-8445-E5F6-37F3-7C14D80A17BA}"/>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2124384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7" name="Picture 16">
            <a:extLst>
              <a:ext uri="{FF2B5EF4-FFF2-40B4-BE49-F238E27FC236}">
                <a16:creationId xmlns:a16="http://schemas.microsoft.com/office/drawing/2014/main" id="{DF77214C-661C-4E0D-3CC8-94B1423C7254}"/>
              </a:ext>
            </a:extLst>
          </p:cNvPr>
          <p:cNvPicPr>
            <a:picLocks noChangeAspect="1"/>
          </p:cNvPicPr>
          <p:nvPr userDrawn="1"/>
        </p:nvPicPr>
        <p:blipFill>
          <a:blip r:embed="rId2"/>
          <a:stretch>
            <a:fillRect/>
          </a:stretch>
        </p:blipFill>
        <p:spPr>
          <a:xfrm>
            <a:off x="1146061" y="1403457"/>
            <a:ext cx="3634878" cy="3545600"/>
          </a:xfrm>
          <a:prstGeom prst="rect">
            <a:avLst/>
          </a:prstGeom>
        </p:spPr>
      </p:pic>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DDB3DC3A-9997-4007-1D43-9D9DB988B84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815035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2" name="Picture 1">
            <a:extLst>
              <a:ext uri="{FF2B5EF4-FFF2-40B4-BE49-F238E27FC236}">
                <a16:creationId xmlns:a16="http://schemas.microsoft.com/office/drawing/2014/main" id="{A34FAA95-09D7-2412-3C72-04FFC3085193}"/>
              </a:ext>
            </a:extLst>
          </p:cNvPr>
          <p:cNvPicPr>
            <a:picLocks noChangeAspect="1"/>
          </p:cNvPicPr>
          <p:nvPr userDrawn="1"/>
        </p:nvPicPr>
        <p:blipFill>
          <a:blip r:embed="rId2"/>
          <a:stretch>
            <a:fillRect/>
          </a:stretch>
        </p:blipFill>
        <p:spPr>
          <a:xfrm>
            <a:off x="1908352" y="1327172"/>
            <a:ext cx="2190682" cy="4703137"/>
          </a:xfrm>
          <a:prstGeom prst="rect">
            <a:avLst/>
          </a:prstGeom>
        </p:spPr>
      </p:pic>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6" name="Picture 5">
            <a:extLst>
              <a:ext uri="{FF2B5EF4-FFF2-40B4-BE49-F238E27FC236}">
                <a16:creationId xmlns:a16="http://schemas.microsoft.com/office/drawing/2014/main" id="{3D3C0B0B-13BD-96C7-E2C5-06F172D98D8D}"/>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285369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13A16BD0-F41E-FBB0-AC9B-8791CE26904E}"/>
              </a:ext>
            </a:extLst>
          </p:cNvPr>
          <p:cNvPicPr>
            <a:picLocks noChangeAspect="1"/>
          </p:cNvPicPr>
          <p:nvPr userDrawn="1"/>
        </p:nvPicPr>
        <p:blipFill>
          <a:blip r:embed="rId2"/>
          <a:stretch>
            <a:fillRect/>
          </a:stretch>
        </p:blipFill>
        <p:spPr>
          <a:xfrm flipH="1">
            <a:off x="-268828" y="1293429"/>
            <a:ext cx="4651642" cy="5229911"/>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91B0441D-9472-9367-7BF7-FA43E4D6260F}"/>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91559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Content Placeholder 11">
            <a:extLst>
              <a:ext uri="{FF2B5EF4-FFF2-40B4-BE49-F238E27FC236}">
                <a16:creationId xmlns:a16="http://schemas.microsoft.com/office/drawing/2014/main" id="{A39D40DE-EB86-5F32-28E6-303C7992B637}"/>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341290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6" name="Content Placeholder 11">
            <a:extLst>
              <a:ext uri="{FF2B5EF4-FFF2-40B4-BE49-F238E27FC236}">
                <a16:creationId xmlns:a16="http://schemas.microsoft.com/office/drawing/2014/main" id="{513C4C31-FA94-D112-ABF9-B2E37E4546AF}"/>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2" name="Picture 1">
            <a:extLst>
              <a:ext uri="{FF2B5EF4-FFF2-40B4-BE49-F238E27FC236}">
                <a16:creationId xmlns:a16="http://schemas.microsoft.com/office/drawing/2014/main" id="{4AA26160-2DF4-1C7E-0943-5273BF91571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5437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5026ABA-700A-3C99-CB19-DAACC04CC164}"/>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5756C04F-6B12-96A0-AD7F-8A74CF11F5D9}"/>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831681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413B2B5-E6FF-D923-B286-E757DEE720BE}"/>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4F4E3A21-4F12-077C-42C0-DB7323CDD2F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790633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6B3590FF-8289-5043-7530-287C7372396C}"/>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B1031A32-532F-AC64-A382-4C1A69D16FE5}"/>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706031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F31FB1B8-927F-F127-ECC1-C5AA85D3F5C3}"/>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6"/>
          <a:stretch>
            <a:fillRect/>
          </a:stretch>
        </p:blipFill>
        <p:spPr>
          <a:xfrm>
            <a:off x="8609081" y="1107470"/>
            <a:ext cx="771954" cy="499500"/>
          </a:xfrm>
          <a:prstGeom prst="rect">
            <a:avLst/>
          </a:prstGeom>
        </p:spPr>
      </p:pic>
      <p:pic>
        <p:nvPicPr>
          <p:cNvPr id="10" name="Picture 9">
            <a:extLst>
              <a:ext uri="{FF2B5EF4-FFF2-40B4-BE49-F238E27FC236}">
                <a16:creationId xmlns:a16="http://schemas.microsoft.com/office/drawing/2014/main" id="{6E40849D-98C2-0250-E43A-FF65DED2CE8B}"/>
              </a:ext>
            </a:extLst>
          </p:cNvPr>
          <p:cNvPicPr>
            <a:picLocks noChangeAspect="1"/>
          </p:cNvPicPr>
          <p:nvPr userDrawn="1"/>
        </p:nvPicPr>
        <p:blipFill>
          <a:blip r:embed="rId7"/>
          <a:stretch>
            <a:fillRect/>
          </a:stretch>
        </p:blipFill>
        <p:spPr>
          <a:xfrm>
            <a:off x="10506127" y="6246518"/>
            <a:ext cx="1411896" cy="306370"/>
          </a:xfrm>
          <a:prstGeom prst="rect">
            <a:avLst/>
          </a:prstGeom>
        </p:spPr>
      </p:pic>
      <p:pic>
        <p:nvPicPr>
          <p:cNvPr id="12" name="Picture 11">
            <a:extLst>
              <a:ext uri="{FF2B5EF4-FFF2-40B4-BE49-F238E27FC236}">
                <a16:creationId xmlns:a16="http://schemas.microsoft.com/office/drawing/2014/main" id="{8EF84B12-233D-6C94-D818-5A5771BC5A06}"/>
              </a:ext>
            </a:extLst>
          </p:cNvPr>
          <p:cNvPicPr>
            <a:picLocks noChangeAspect="1"/>
          </p:cNvPicPr>
          <p:nvPr userDrawn="1"/>
        </p:nvPicPr>
        <p:blipFill>
          <a:blip r:embed="rId8"/>
          <a:stretch>
            <a:fillRect/>
          </a:stretch>
        </p:blipFill>
        <p:spPr>
          <a:xfrm>
            <a:off x="8864880" y="6246518"/>
            <a:ext cx="1411896" cy="306370"/>
          </a:xfrm>
          <a:prstGeom prst="rect">
            <a:avLst/>
          </a:prstGeom>
        </p:spPr>
      </p:pic>
      <p:sp>
        <p:nvSpPr>
          <p:cNvPr id="14" name="TextBox 13">
            <a:extLst>
              <a:ext uri="{FF2B5EF4-FFF2-40B4-BE49-F238E27FC236}">
                <a16:creationId xmlns:a16="http://schemas.microsoft.com/office/drawing/2014/main" id="{D994E3DF-64F4-D933-DD0D-FBBCC9FB34EC}"/>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B2162160-C6D6-FEE7-EB38-764188ECEF7C}"/>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895401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älikalvo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2" name="Picture 1">
            <a:extLst>
              <a:ext uri="{FF2B5EF4-FFF2-40B4-BE49-F238E27FC236}">
                <a16:creationId xmlns:a16="http://schemas.microsoft.com/office/drawing/2014/main" id="{20F47650-839D-64FC-8B9B-16DF3BE461FA}"/>
              </a:ext>
            </a:extLst>
          </p:cNvPr>
          <p:cNvPicPr>
            <a:picLocks noChangeAspect="1"/>
          </p:cNvPicPr>
          <p:nvPr userDrawn="1"/>
        </p:nvPicPr>
        <p:blipFill>
          <a:blip r:embed="rId2"/>
          <a:stretch>
            <a:fillRect/>
          </a:stretch>
        </p:blipFill>
        <p:spPr>
          <a:xfrm>
            <a:off x="8871775" y="251505"/>
            <a:ext cx="3068225" cy="2848746"/>
          </a:xfrm>
          <a:prstGeom prst="rect">
            <a:avLst/>
          </a:prstGeom>
        </p:spPr>
      </p:pic>
      <p:pic>
        <p:nvPicPr>
          <p:cNvPr id="5" name="Picture 4">
            <a:extLst>
              <a:ext uri="{FF2B5EF4-FFF2-40B4-BE49-F238E27FC236}">
                <a16:creationId xmlns:a16="http://schemas.microsoft.com/office/drawing/2014/main" id="{A3BDD096-AB7B-F0B2-4D84-F219EAC2C915}"/>
              </a:ext>
            </a:extLst>
          </p:cNvPr>
          <p:cNvPicPr>
            <a:picLocks noChangeAspect="1"/>
          </p:cNvPicPr>
          <p:nvPr userDrawn="1"/>
        </p:nvPicPr>
        <p:blipFill>
          <a:blip r:embed="rId3"/>
          <a:stretch>
            <a:fillRect/>
          </a:stretch>
        </p:blipFill>
        <p:spPr>
          <a:xfrm>
            <a:off x="251998" y="2998309"/>
            <a:ext cx="4833085" cy="3027272"/>
          </a:xfrm>
          <a:prstGeom prst="rect">
            <a:avLst/>
          </a:prstGeom>
        </p:spPr>
      </p:pic>
      <p:pic>
        <p:nvPicPr>
          <p:cNvPr id="4" name="Picture 3">
            <a:extLst>
              <a:ext uri="{FF2B5EF4-FFF2-40B4-BE49-F238E27FC236}">
                <a16:creationId xmlns:a16="http://schemas.microsoft.com/office/drawing/2014/main" id="{F32AC29A-9C15-311F-FE03-44D2C6F4D5F0}"/>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6" name="Picture 5">
            <a:extLst>
              <a:ext uri="{FF2B5EF4-FFF2-40B4-BE49-F238E27FC236}">
                <a16:creationId xmlns:a16="http://schemas.microsoft.com/office/drawing/2014/main" id="{18FE8486-0EE3-E15E-01B5-EBDC736BE9EB}"/>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7" name="TextBox 6">
            <a:extLst>
              <a:ext uri="{FF2B5EF4-FFF2-40B4-BE49-F238E27FC236}">
                <a16:creationId xmlns:a16="http://schemas.microsoft.com/office/drawing/2014/main" id="{58013EA2-3299-D5A3-15C6-76FA66974104}"/>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7FCCCA3-CA4B-DCFB-9A01-49D4180F50B2}"/>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1143831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342273"/>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pic>
        <p:nvPicPr>
          <p:cNvPr id="3" name="Picture 2">
            <a:extLst>
              <a:ext uri="{FF2B5EF4-FFF2-40B4-BE49-F238E27FC236}">
                <a16:creationId xmlns:a16="http://schemas.microsoft.com/office/drawing/2014/main" id="{79BA2CF2-D81D-38ED-A568-53A9829493BB}"/>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4FFD19EF-7BB1-D768-C46D-866D06D5CB5E}"/>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9CFE5FB9-C997-0B21-B639-A4320B75F8E1}"/>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6B40E0A-0316-6C28-7C92-77F4670496D0}"/>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35082643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kalvo - Vaaleanpun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311A6207-5E81-F1A0-6B3E-F89F3B56DC0E}"/>
              </a:ext>
            </a:extLst>
          </p:cNvPr>
          <p:cNvPicPr>
            <a:picLocks noChangeAspect="1"/>
          </p:cNvPicPr>
          <p:nvPr userDrawn="1"/>
        </p:nvPicPr>
        <p:blipFill>
          <a:blip r:embed="rId2"/>
          <a:stretch>
            <a:fillRect/>
          </a:stretch>
        </p:blipFill>
        <p:spPr>
          <a:xfrm>
            <a:off x="678912" y="4574465"/>
            <a:ext cx="2849355" cy="1522624"/>
          </a:xfrm>
          <a:prstGeom prst="rect">
            <a:avLst/>
          </a:prstGeom>
        </p:spPr>
      </p:pic>
      <p:pic>
        <p:nvPicPr>
          <p:cNvPr id="7" name="Picture 6">
            <a:extLst>
              <a:ext uri="{FF2B5EF4-FFF2-40B4-BE49-F238E27FC236}">
                <a16:creationId xmlns:a16="http://schemas.microsoft.com/office/drawing/2014/main" id="{9ED610E5-A200-A1BA-A4EC-C15DEB105B82}"/>
              </a:ext>
            </a:extLst>
          </p:cNvPr>
          <p:cNvPicPr>
            <a:picLocks noChangeAspect="1"/>
          </p:cNvPicPr>
          <p:nvPr userDrawn="1"/>
        </p:nvPicPr>
        <p:blipFill>
          <a:blip r:embed="rId3"/>
          <a:stretch>
            <a:fillRect/>
          </a:stretch>
        </p:blipFill>
        <p:spPr>
          <a:xfrm>
            <a:off x="8520806" y="4343566"/>
            <a:ext cx="959123" cy="1687216"/>
          </a:xfrm>
          <a:prstGeom prst="rect">
            <a:avLst/>
          </a:prstGeom>
        </p:spPr>
      </p:pic>
      <p:pic>
        <p:nvPicPr>
          <p:cNvPr id="8" name="Picture 7">
            <a:extLst>
              <a:ext uri="{FF2B5EF4-FFF2-40B4-BE49-F238E27FC236}">
                <a16:creationId xmlns:a16="http://schemas.microsoft.com/office/drawing/2014/main" id="{3A26D852-2BC4-0F33-FF1B-E51262F710B4}"/>
              </a:ext>
            </a:extLst>
          </p:cNvPr>
          <p:cNvPicPr>
            <a:picLocks noChangeAspect="1"/>
          </p:cNvPicPr>
          <p:nvPr userDrawn="1"/>
        </p:nvPicPr>
        <p:blipFill>
          <a:blip r:embed="rId3"/>
          <a:stretch>
            <a:fillRect/>
          </a:stretch>
        </p:blipFill>
        <p:spPr>
          <a:xfrm>
            <a:off x="9653889" y="3998752"/>
            <a:ext cx="1155137" cy="2032029"/>
          </a:xfrm>
          <a:prstGeom prst="rect">
            <a:avLst/>
          </a:prstGeom>
        </p:spPr>
      </p:pic>
      <p:pic>
        <p:nvPicPr>
          <p:cNvPr id="9" name="Picture 8">
            <a:extLst>
              <a:ext uri="{FF2B5EF4-FFF2-40B4-BE49-F238E27FC236}">
                <a16:creationId xmlns:a16="http://schemas.microsoft.com/office/drawing/2014/main" id="{AF2E3957-660C-DC7A-618D-EFAE30220886}"/>
              </a:ext>
            </a:extLst>
          </p:cNvPr>
          <p:cNvPicPr>
            <a:picLocks noChangeAspect="1"/>
          </p:cNvPicPr>
          <p:nvPr userDrawn="1"/>
        </p:nvPicPr>
        <p:blipFill>
          <a:blip r:embed="rId4"/>
          <a:stretch>
            <a:fillRect/>
          </a:stretch>
        </p:blipFill>
        <p:spPr>
          <a:xfrm>
            <a:off x="10208004" y="2027774"/>
            <a:ext cx="1202045" cy="770423"/>
          </a:xfrm>
          <a:prstGeom prst="rect">
            <a:avLst/>
          </a:prstGeom>
        </p:spPr>
      </p:pic>
      <p:pic>
        <p:nvPicPr>
          <p:cNvPr id="10" name="Picture 9">
            <a:extLst>
              <a:ext uri="{FF2B5EF4-FFF2-40B4-BE49-F238E27FC236}">
                <a16:creationId xmlns:a16="http://schemas.microsoft.com/office/drawing/2014/main" id="{68D7284E-9009-94FE-E4C6-A86089410B44}"/>
              </a:ext>
            </a:extLst>
          </p:cNvPr>
          <p:cNvPicPr>
            <a:picLocks noChangeAspect="1"/>
          </p:cNvPicPr>
          <p:nvPr userDrawn="1"/>
        </p:nvPicPr>
        <p:blipFill>
          <a:blip r:embed="rId5"/>
          <a:stretch>
            <a:fillRect/>
          </a:stretch>
        </p:blipFill>
        <p:spPr>
          <a:xfrm>
            <a:off x="781951" y="1205856"/>
            <a:ext cx="2343386" cy="2005938"/>
          </a:xfrm>
          <a:prstGeom prst="rect">
            <a:avLst/>
          </a:prstGeom>
        </p:spPr>
      </p:pic>
      <p:pic>
        <p:nvPicPr>
          <p:cNvPr id="4" name="Picture 3">
            <a:extLst>
              <a:ext uri="{FF2B5EF4-FFF2-40B4-BE49-F238E27FC236}">
                <a16:creationId xmlns:a16="http://schemas.microsoft.com/office/drawing/2014/main" id="{A14523C4-567D-C82F-46C3-BC956AE9537D}"/>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95ADA80A-8733-9160-77D8-D0C09D1FC3B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7DE45D0E-524D-A8FD-C2A4-0912C93EB6FA}"/>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39804798-D62B-8E22-EC07-CCDD63147616}"/>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7CCA334-D3FC-F093-4C53-33542CF680D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1385090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3"/>
          <a:stretch>
            <a:fillRect/>
          </a:stretch>
        </p:blipFill>
        <p:spPr>
          <a:xfrm>
            <a:off x="9305305" y="1253698"/>
            <a:ext cx="931880" cy="597267"/>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2" name="Picture 1">
            <a:extLst>
              <a:ext uri="{FF2B5EF4-FFF2-40B4-BE49-F238E27FC236}">
                <a16:creationId xmlns:a16="http://schemas.microsoft.com/office/drawing/2014/main" id="{81CE9531-13F5-CE7A-AB63-D35F6183F5B1}"/>
              </a:ext>
            </a:extLst>
          </p:cNvPr>
          <p:cNvPicPr>
            <a:picLocks noChangeAspect="1"/>
          </p:cNvPicPr>
          <p:nvPr userDrawn="1"/>
        </p:nvPicPr>
        <p:blipFill>
          <a:blip r:embed="rId5"/>
          <a:stretch>
            <a:fillRect/>
          </a:stretch>
        </p:blipFill>
        <p:spPr>
          <a:xfrm>
            <a:off x="9315924" y="2371226"/>
            <a:ext cx="1706473" cy="3663598"/>
          </a:xfrm>
          <a:prstGeom prst="rect">
            <a:avLst/>
          </a:prstGeom>
        </p:spPr>
      </p:pic>
      <p:pic>
        <p:nvPicPr>
          <p:cNvPr id="4" name="Picture 3">
            <a:extLst>
              <a:ext uri="{FF2B5EF4-FFF2-40B4-BE49-F238E27FC236}">
                <a16:creationId xmlns:a16="http://schemas.microsoft.com/office/drawing/2014/main" id="{5D6C7433-4F2F-85A1-36D1-705393735D6A}"/>
              </a:ext>
            </a:extLst>
          </p:cNvPr>
          <p:cNvPicPr>
            <a:picLocks noChangeAspect="1"/>
          </p:cNvPicPr>
          <p:nvPr userDrawn="1"/>
        </p:nvPicPr>
        <p:blipFill>
          <a:blip r:embed="rId4"/>
          <a:stretch>
            <a:fillRect/>
          </a:stretch>
        </p:blipFill>
        <p:spPr>
          <a:xfrm>
            <a:off x="1283372" y="3703525"/>
            <a:ext cx="771954" cy="499500"/>
          </a:xfrm>
          <a:prstGeom prst="rect">
            <a:avLst/>
          </a:prstGeom>
        </p:spPr>
      </p:pic>
      <p:pic>
        <p:nvPicPr>
          <p:cNvPr id="7" name="Picture 6">
            <a:extLst>
              <a:ext uri="{FF2B5EF4-FFF2-40B4-BE49-F238E27FC236}">
                <a16:creationId xmlns:a16="http://schemas.microsoft.com/office/drawing/2014/main" id="{79451504-0A27-1AA1-E439-EAFDA354A228}"/>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6EF389B9-AFC0-F9D6-D033-C74B9A7C74F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9" name="TextBox 8">
            <a:extLst>
              <a:ext uri="{FF2B5EF4-FFF2-40B4-BE49-F238E27FC236}">
                <a16:creationId xmlns:a16="http://schemas.microsoft.com/office/drawing/2014/main" id="{522FA486-D675-63E2-B1E4-BC44281B4540}"/>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D1CB3C6E-CE0D-98D7-A8E2-203BB6DD4187}"/>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ACA5602-4C8E-915C-95E3-E4888267E414}"/>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4233361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7B17ECFC-97EC-54E9-185A-D18DF274ECAF}"/>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8" name="Picture 7">
            <a:extLst>
              <a:ext uri="{FF2B5EF4-FFF2-40B4-BE49-F238E27FC236}">
                <a16:creationId xmlns:a16="http://schemas.microsoft.com/office/drawing/2014/main" id="{F8B86BB6-53EA-FCE3-1767-AE376989103E}"/>
              </a:ext>
            </a:extLst>
          </p:cNvPr>
          <p:cNvPicPr>
            <a:picLocks noChangeAspect="1"/>
          </p:cNvPicPr>
          <p:nvPr userDrawn="1"/>
        </p:nvPicPr>
        <p:blipFill>
          <a:blip r:embed="rId3"/>
          <a:stretch>
            <a:fillRect/>
          </a:stretch>
        </p:blipFill>
        <p:spPr>
          <a:xfrm>
            <a:off x="9820312" y="2063366"/>
            <a:ext cx="931880" cy="597267"/>
          </a:xfrm>
          <a:prstGeom prst="rect">
            <a:avLst/>
          </a:prstGeom>
        </p:spPr>
      </p:pic>
      <p:pic>
        <p:nvPicPr>
          <p:cNvPr id="9" name="Picture 8">
            <a:extLst>
              <a:ext uri="{FF2B5EF4-FFF2-40B4-BE49-F238E27FC236}">
                <a16:creationId xmlns:a16="http://schemas.microsoft.com/office/drawing/2014/main" id="{3D19A5BB-D99E-D6AC-37DE-C8CAB0EE53EE}"/>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10" name="Picture 9">
            <a:extLst>
              <a:ext uri="{FF2B5EF4-FFF2-40B4-BE49-F238E27FC236}">
                <a16:creationId xmlns:a16="http://schemas.microsoft.com/office/drawing/2014/main" id="{5001712B-0295-77DE-0519-07B5387C39FB}"/>
              </a:ext>
            </a:extLst>
          </p:cNvPr>
          <p:cNvPicPr>
            <a:picLocks noChangeAspect="1"/>
          </p:cNvPicPr>
          <p:nvPr userDrawn="1"/>
        </p:nvPicPr>
        <p:blipFill>
          <a:blip r:embed="rId5"/>
          <a:stretch>
            <a:fillRect/>
          </a:stretch>
        </p:blipFill>
        <p:spPr>
          <a:xfrm flipH="1">
            <a:off x="-121804" y="2703165"/>
            <a:ext cx="3266352" cy="3672409"/>
          </a:xfrm>
          <a:prstGeom prst="rect">
            <a:avLst/>
          </a:prstGeom>
        </p:spPr>
      </p:pic>
      <p:pic>
        <p:nvPicPr>
          <p:cNvPr id="3" name="Picture 2">
            <a:extLst>
              <a:ext uri="{FF2B5EF4-FFF2-40B4-BE49-F238E27FC236}">
                <a16:creationId xmlns:a16="http://schemas.microsoft.com/office/drawing/2014/main" id="{FA7D65C1-A1D2-1C99-6665-CC5526263790}"/>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E130C04A-2A48-697B-873C-B9B1137CEA23}"/>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5" name="TextBox 4">
            <a:extLst>
              <a:ext uri="{FF2B5EF4-FFF2-40B4-BE49-F238E27FC236}">
                <a16:creationId xmlns:a16="http://schemas.microsoft.com/office/drawing/2014/main" id="{9556B4F7-7BE6-8BA3-C2C5-522F5472CAED}"/>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495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6" name="Content Placeholder 11">
            <a:extLst>
              <a:ext uri="{FF2B5EF4-FFF2-40B4-BE49-F238E27FC236}">
                <a16:creationId xmlns:a16="http://schemas.microsoft.com/office/drawing/2014/main" id="{A5B21D32-70E9-80F8-C4B9-2B5132531D11}"/>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83959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oppukalvo -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4" name="Picture 3">
            <a:extLst>
              <a:ext uri="{FF2B5EF4-FFF2-40B4-BE49-F238E27FC236}">
                <a16:creationId xmlns:a16="http://schemas.microsoft.com/office/drawing/2014/main" id="{FAB593C4-8031-9BC9-7A08-9B05051256EF}"/>
              </a:ext>
            </a:extLst>
          </p:cNvPr>
          <p:cNvPicPr>
            <a:picLocks noChangeAspect="1"/>
          </p:cNvPicPr>
          <p:nvPr userDrawn="1"/>
        </p:nvPicPr>
        <p:blipFill>
          <a:blip r:embed="rId2"/>
          <a:stretch>
            <a:fillRect/>
          </a:stretch>
        </p:blipFill>
        <p:spPr>
          <a:xfrm>
            <a:off x="1599827" y="2140666"/>
            <a:ext cx="2878768" cy="4717333"/>
          </a:xfrm>
          <a:prstGeom prst="rect">
            <a:avLst/>
          </a:prstGeom>
        </p:spPr>
      </p:pic>
      <p:pic>
        <p:nvPicPr>
          <p:cNvPr id="2" name="Picture 1">
            <a:extLst>
              <a:ext uri="{FF2B5EF4-FFF2-40B4-BE49-F238E27FC236}">
                <a16:creationId xmlns:a16="http://schemas.microsoft.com/office/drawing/2014/main" id="{97D5F2C8-174E-2CAF-4024-9C30CEAB33F8}"/>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5" name="Picture 4">
            <a:extLst>
              <a:ext uri="{FF2B5EF4-FFF2-40B4-BE49-F238E27FC236}">
                <a16:creationId xmlns:a16="http://schemas.microsoft.com/office/drawing/2014/main" id="{6B459462-58A7-0C5C-E5F7-D422BCD2006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A936B94D-3E21-7697-60D8-2E9CD60605B3}"/>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1066858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ppukalvo -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4CF85A38-BDB2-E590-7C48-46A4C47EE29B}"/>
              </a:ext>
            </a:extLst>
          </p:cNvPr>
          <p:cNvPicPr>
            <a:picLocks noChangeAspect="1"/>
          </p:cNvPicPr>
          <p:nvPr userDrawn="1"/>
        </p:nvPicPr>
        <p:blipFill>
          <a:blip r:embed="rId2"/>
          <a:stretch>
            <a:fillRect/>
          </a:stretch>
        </p:blipFill>
        <p:spPr>
          <a:xfrm>
            <a:off x="1122885" y="1563756"/>
            <a:ext cx="3832652" cy="5307496"/>
          </a:xfrm>
          <a:prstGeom prst="rect">
            <a:avLst/>
          </a:prstGeom>
        </p:spPr>
      </p:pic>
      <p:pic>
        <p:nvPicPr>
          <p:cNvPr id="4" name="Picture 3">
            <a:extLst>
              <a:ext uri="{FF2B5EF4-FFF2-40B4-BE49-F238E27FC236}">
                <a16:creationId xmlns:a16="http://schemas.microsoft.com/office/drawing/2014/main" id="{36309851-3655-BBF4-5043-6A2A11654427}"/>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6" name="Picture 5">
            <a:extLst>
              <a:ext uri="{FF2B5EF4-FFF2-40B4-BE49-F238E27FC236}">
                <a16:creationId xmlns:a16="http://schemas.microsoft.com/office/drawing/2014/main" id="{CE3244A8-44AE-F5E9-CC7A-C88C314D409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E053880C-C62D-4792-72CA-16726B8DDD2E}"/>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508334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142056-FD20-5939-2E02-6C6B6519C8CA}"/>
              </a:ext>
            </a:extLst>
          </p:cNvPr>
          <p:cNvPicPr>
            <a:picLocks noChangeAspect="1"/>
          </p:cNvPicPr>
          <p:nvPr userDrawn="1"/>
        </p:nvPicPr>
        <p:blipFill>
          <a:blip r:embed="rId2"/>
          <a:stretch>
            <a:fillRect/>
          </a:stretch>
        </p:blipFill>
        <p:spPr>
          <a:xfrm>
            <a:off x="1143613" y="974290"/>
            <a:ext cx="1448268" cy="1693413"/>
          </a:xfrm>
          <a:prstGeom prst="rect">
            <a:avLst/>
          </a:prstGeom>
        </p:spPr>
      </p:pic>
      <p:pic>
        <p:nvPicPr>
          <p:cNvPr id="8" name="Picture 7">
            <a:extLst>
              <a:ext uri="{FF2B5EF4-FFF2-40B4-BE49-F238E27FC236}">
                <a16:creationId xmlns:a16="http://schemas.microsoft.com/office/drawing/2014/main" id="{65414DFA-1E5B-D19A-1CAB-A873EFAE807A}"/>
              </a:ext>
            </a:extLst>
          </p:cNvPr>
          <p:cNvPicPr>
            <a:picLocks noChangeAspect="1"/>
          </p:cNvPicPr>
          <p:nvPr userDrawn="1"/>
        </p:nvPicPr>
        <p:blipFill>
          <a:blip r:embed="rId3"/>
          <a:stretch>
            <a:fillRect/>
          </a:stretch>
        </p:blipFill>
        <p:spPr>
          <a:xfrm>
            <a:off x="3354043" y="1587761"/>
            <a:ext cx="1874113" cy="1001479"/>
          </a:xfrm>
          <a:prstGeom prst="rect">
            <a:avLst/>
          </a:prstGeom>
        </p:spPr>
      </p:pic>
      <p:pic>
        <p:nvPicPr>
          <p:cNvPr id="12" name="Picture 11">
            <a:extLst>
              <a:ext uri="{FF2B5EF4-FFF2-40B4-BE49-F238E27FC236}">
                <a16:creationId xmlns:a16="http://schemas.microsoft.com/office/drawing/2014/main" id="{3A6422D3-EEF0-B43C-886F-786C334074F0}"/>
              </a:ext>
            </a:extLst>
          </p:cNvPr>
          <p:cNvPicPr>
            <a:picLocks noChangeAspect="1"/>
          </p:cNvPicPr>
          <p:nvPr userDrawn="1"/>
        </p:nvPicPr>
        <p:blipFill>
          <a:blip r:embed="rId4"/>
          <a:stretch>
            <a:fillRect/>
          </a:stretch>
        </p:blipFill>
        <p:spPr>
          <a:xfrm>
            <a:off x="5990318" y="896248"/>
            <a:ext cx="790256" cy="1696587"/>
          </a:xfrm>
          <a:prstGeom prst="rect">
            <a:avLst/>
          </a:prstGeom>
        </p:spPr>
      </p:pic>
      <p:pic>
        <p:nvPicPr>
          <p:cNvPr id="14" name="Picture 13">
            <a:extLst>
              <a:ext uri="{FF2B5EF4-FFF2-40B4-BE49-F238E27FC236}">
                <a16:creationId xmlns:a16="http://schemas.microsoft.com/office/drawing/2014/main" id="{49478C61-DD34-5389-7EE5-7D18572445A6}"/>
              </a:ext>
            </a:extLst>
          </p:cNvPr>
          <p:cNvPicPr>
            <a:picLocks noChangeAspect="1"/>
          </p:cNvPicPr>
          <p:nvPr userDrawn="1"/>
        </p:nvPicPr>
        <p:blipFill>
          <a:blip r:embed="rId5"/>
          <a:stretch>
            <a:fillRect/>
          </a:stretch>
        </p:blipFill>
        <p:spPr>
          <a:xfrm>
            <a:off x="7502979" y="906408"/>
            <a:ext cx="1644999" cy="1849497"/>
          </a:xfrm>
          <a:prstGeom prst="rect">
            <a:avLst/>
          </a:prstGeom>
        </p:spPr>
      </p:pic>
      <p:pic>
        <p:nvPicPr>
          <p:cNvPr id="16" name="Picture 15">
            <a:extLst>
              <a:ext uri="{FF2B5EF4-FFF2-40B4-BE49-F238E27FC236}">
                <a16:creationId xmlns:a16="http://schemas.microsoft.com/office/drawing/2014/main" id="{F70A0FF2-ABF4-F3DC-5745-062AE4407BE0}"/>
              </a:ext>
            </a:extLst>
          </p:cNvPr>
          <p:cNvPicPr>
            <a:picLocks noChangeAspect="1"/>
          </p:cNvPicPr>
          <p:nvPr userDrawn="1"/>
        </p:nvPicPr>
        <p:blipFill>
          <a:blip r:embed="rId6"/>
          <a:stretch>
            <a:fillRect/>
          </a:stretch>
        </p:blipFill>
        <p:spPr>
          <a:xfrm>
            <a:off x="9860608" y="1154406"/>
            <a:ext cx="1429244" cy="1394140"/>
          </a:xfrm>
          <a:prstGeom prst="rect">
            <a:avLst/>
          </a:prstGeom>
        </p:spPr>
      </p:pic>
      <p:pic>
        <p:nvPicPr>
          <p:cNvPr id="17" name="Picture 16">
            <a:extLst>
              <a:ext uri="{FF2B5EF4-FFF2-40B4-BE49-F238E27FC236}">
                <a16:creationId xmlns:a16="http://schemas.microsoft.com/office/drawing/2014/main" id="{9C7D69AF-4A6E-676A-5716-E87D23DD2577}"/>
              </a:ext>
            </a:extLst>
          </p:cNvPr>
          <p:cNvPicPr>
            <a:picLocks noChangeAspect="1"/>
          </p:cNvPicPr>
          <p:nvPr userDrawn="1"/>
        </p:nvPicPr>
        <p:blipFill>
          <a:blip r:embed="rId7"/>
          <a:stretch>
            <a:fillRect/>
          </a:stretch>
        </p:blipFill>
        <p:spPr>
          <a:xfrm>
            <a:off x="966785" y="3559097"/>
            <a:ext cx="1792576" cy="1620251"/>
          </a:xfrm>
          <a:prstGeom prst="rect">
            <a:avLst/>
          </a:prstGeom>
        </p:spPr>
      </p:pic>
      <p:pic>
        <p:nvPicPr>
          <p:cNvPr id="20" name="Picture 19">
            <a:extLst>
              <a:ext uri="{FF2B5EF4-FFF2-40B4-BE49-F238E27FC236}">
                <a16:creationId xmlns:a16="http://schemas.microsoft.com/office/drawing/2014/main" id="{440F0861-A7BE-0D72-D593-B8F63F2BDDB0}"/>
              </a:ext>
            </a:extLst>
          </p:cNvPr>
          <p:cNvPicPr>
            <a:picLocks noChangeAspect="1"/>
          </p:cNvPicPr>
          <p:nvPr userDrawn="1"/>
        </p:nvPicPr>
        <p:blipFill>
          <a:blip r:embed="rId8"/>
          <a:stretch>
            <a:fillRect/>
          </a:stretch>
        </p:blipFill>
        <p:spPr>
          <a:xfrm>
            <a:off x="3576097" y="3468205"/>
            <a:ext cx="1301286" cy="1802034"/>
          </a:xfrm>
          <a:prstGeom prst="rect">
            <a:avLst/>
          </a:prstGeom>
        </p:spPr>
      </p:pic>
      <p:pic>
        <p:nvPicPr>
          <p:cNvPr id="21" name="Picture 20">
            <a:extLst>
              <a:ext uri="{FF2B5EF4-FFF2-40B4-BE49-F238E27FC236}">
                <a16:creationId xmlns:a16="http://schemas.microsoft.com/office/drawing/2014/main" id="{CBD428E0-B126-D7DC-E498-53B29287717F}"/>
              </a:ext>
            </a:extLst>
          </p:cNvPr>
          <p:cNvPicPr>
            <a:picLocks noChangeAspect="1"/>
          </p:cNvPicPr>
          <p:nvPr userDrawn="1"/>
        </p:nvPicPr>
        <p:blipFill>
          <a:blip r:embed="rId9"/>
          <a:stretch>
            <a:fillRect/>
          </a:stretch>
        </p:blipFill>
        <p:spPr>
          <a:xfrm>
            <a:off x="5694119" y="3578675"/>
            <a:ext cx="1016756" cy="1581095"/>
          </a:xfrm>
          <a:prstGeom prst="rect">
            <a:avLst/>
          </a:prstGeom>
        </p:spPr>
      </p:pic>
      <p:pic>
        <p:nvPicPr>
          <p:cNvPr id="22" name="Picture 21">
            <a:extLst>
              <a:ext uri="{FF2B5EF4-FFF2-40B4-BE49-F238E27FC236}">
                <a16:creationId xmlns:a16="http://schemas.microsoft.com/office/drawing/2014/main" id="{39727E0F-4FF7-904D-F864-A62D111450BE}"/>
              </a:ext>
            </a:extLst>
          </p:cNvPr>
          <p:cNvPicPr>
            <a:picLocks noChangeAspect="1"/>
          </p:cNvPicPr>
          <p:nvPr userDrawn="1"/>
        </p:nvPicPr>
        <p:blipFill>
          <a:blip r:embed="rId10"/>
          <a:stretch>
            <a:fillRect/>
          </a:stretch>
        </p:blipFill>
        <p:spPr>
          <a:xfrm>
            <a:off x="7527611" y="3594574"/>
            <a:ext cx="1595736" cy="1549296"/>
          </a:xfrm>
          <a:prstGeom prst="rect">
            <a:avLst/>
          </a:prstGeom>
        </p:spPr>
      </p:pic>
      <p:pic>
        <p:nvPicPr>
          <p:cNvPr id="23" name="Picture 22">
            <a:extLst>
              <a:ext uri="{FF2B5EF4-FFF2-40B4-BE49-F238E27FC236}">
                <a16:creationId xmlns:a16="http://schemas.microsoft.com/office/drawing/2014/main" id="{60026685-930B-C6D3-51C0-C7C561A4A6D7}"/>
              </a:ext>
            </a:extLst>
          </p:cNvPr>
          <p:cNvPicPr>
            <a:picLocks noChangeAspect="1"/>
          </p:cNvPicPr>
          <p:nvPr userDrawn="1"/>
        </p:nvPicPr>
        <p:blipFill>
          <a:blip r:embed="rId11"/>
          <a:stretch>
            <a:fillRect/>
          </a:stretch>
        </p:blipFill>
        <p:spPr>
          <a:xfrm>
            <a:off x="9940083" y="3456936"/>
            <a:ext cx="1073767" cy="1824572"/>
          </a:xfrm>
          <a:prstGeom prst="rect">
            <a:avLst/>
          </a:prstGeom>
        </p:spPr>
      </p:pic>
      <p:pic>
        <p:nvPicPr>
          <p:cNvPr id="5" name="Picture 4">
            <a:extLst>
              <a:ext uri="{FF2B5EF4-FFF2-40B4-BE49-F238E27FC236}">
                <a16:creationId xmlns:a16="http://schemas.microsoft.com/office/drawing/2014/main" id="{687D71F6-DB3E-8675-9B31-8E31E8C472C0}"/>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837211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Kansi - Vihreä">
    <p:bg>
      <p:bgPr>
        <a:solidFill>
          <a:srgbClr val="F5F5F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2AC1B-9161-317F-569B-CA4F5825CEFA}"/>
              </a:ext>
            </a:extLst>
          </p:cNvPr>
          <p:cNvPicPr>
            <a:picLocks noChangeAspect="1"/>
          </p:cNvPicPr>
          <p:nvPr userDrawn="1"/>
        </p:nvPicPr>
        <p:blipFill>
          <a:blip r:embed="rId2"/>
          <a:stretch>
            <a:fillRect/>
          </a:stretch>
        </p:blipFill>
        <p:spPr>
          <a:xfrm>
            <a:off x="799329" y="3280793"/>
            <a:ext cx="1885008" cy="1885008"/>
          </a:xfrm>
          <a:prstGeom prst="rect">
            <a:avLst/>
          </a:prstGeom>
        </p:spPr>
      </p:pic>
      <p:pic>
        <p:nvPicPr>
          <p:cNvPr id="15" name="Picture 14">
            <a:extLst>
              <a:ext uri="{FF2B5EF4-FFF2-40B4-BE49-F238E27FC236}">
                <a16:creationId xmlns:a16="http://schemas.microsoft.com/office/drawing/2014/main" id="{0E73EAD1-BA16-5ABB-C27E-D825776A04D4}"/>
              </a:ext>
            </a:extLst>
          </p:cNvPr>
          <p:cNvPicPr>
            <a:picLocks noChangeAspect="1"/>
          </p:cNvPicPr>
          <p:nvPr userDrawn="1"/>
        </p:nvPicPr>
        <p:blipFill>
          <a:blip r:embed="rId3"/>
          <a:stretch>
            <a:fillRect/>
          </a:stretch>
        </p:blipFill>
        <p:spPr>
          <a:xfrm>
            <a:off x="2970129" y="3280793"/>
            <a:ext cx="1885008" cy="1885008"/>
          </a:xfrm>
          <a:prstGeom prst="rect">
            <a:avLst/>
          </a:prstGeom>
        </p:spPr>
      </p:pic>
      <p:pic>
        <p:nvPicPr>
          <p:cNvPr id="27" name="Picture 26">
            <a:extLst>
              <a:ext uri="{FF2B5EF4-FFF2-40B4-BE49-F238E27FC236}">
                <a16:creationId xmlns:a16="http://schemas.microsoft.com/office/drawing/2014/main" id="{D3B3403F-92F4-6902-3A02-2AAF04A30D5C}"/>
              </a:ext>
            </a:extLst>
          </p:cNvPr>
          <p:cNvPicPr>
            <a:picLocks noChangeAspect="1"/>
          </p:cNvPicPr>
          <p:nvPr userDrawn="1"/>
        </p:nvPicPr>
        <p:blipFill>
          <a:blip r:embed="rId4"/>
          <a:stretch>
            <a:fillRect/>
          </a:stretch>
        </p:blipFill>
        <p:spPr>
          <a:xfrm>
            <a:off x="9507662" y="3285485"/>
            <a:ext cx="1885008" cy="1896004"/>
          </a:xfrm>
          <a:prstGeom prst="rect">
            <a:avLst/>
          </a:prstGeom>
        </p:spPr>
      </p:pic>
      <p:pic>
        <p:nvPicPr>
          <p:cNvPr id="4" name="Picture 3">
            <a:extLst>
              <a:ext uri="{FF2B5EF4-FFF2-40B4-BE49-F238E27FC236}">
                <a16:creationId xmlns:a16="http://schemas.microsoft.com/office/drawing/2014/main" id="{3BEFCEAC-3D2B-FD62-6C5E-58F4906F171B}"/>
              </a:ext>
            </a:extLst>
          </p:cNvPr>
          <p:cNvPicPr>
            <a:picLocks noChangeAspect="1"/>
          </p:cNvPicPr>
          <p:nvPr userDrawn="1"/>
        </p:nvPicPr>
        <p:blipFill>
          <a:blip r:embed="rId5"/>
          <a:stretch>
            <a:fillRect/>
          </a:stretch>
        </p:blipFill>
        <p:spPr>
          <a:xfrm>
            <a:off x="799329" y="1021587"/>
            <a:ext cx="1885008" cy="1885008"/>
          </a:xfrm>
          <a:prstGeom prst="rect">
            <a:avLst/>
          </a:prstGeom>
        </p:spPr>
      </p:pic>
      <p:pic>
        <p:nvPicPr>
          <p:cNvPr id="5" name="Picture 4">
            <a:extLst>
              <a:ext uri="{FF2B5EF4-FFF2-40B4-BE49-F238E27FC236}">
                <a16:creationId xmlns:a16="http://schemas.microsoft.com/office/drawing/2014/main" id="{8C027191-3F33-2EFE-226A-7FA95DAE7A84}"/>
              </a:ext>
            </a:extLst>
          </p:cNvPr>
          <p:cNvPicPr>
            <a:picLocks noChangeAspect="1"/>
          </p:cNvPicPr>
          <p:nvPr userDrawn="1"/>
        </p:nvPicPr>
        <p:blipFill>
          <a:blip r:embed="rId6"/>
          <a:stretch>
            <a:fillRect/>
          </a:stretch>
        </p:blipFill>
        <p:spPr>
          <a:xfrm>
            <a:off x="2970129" y="1021587"/>
            <a:ext cx="1885008" cy="1885008"/>
          </a:xfrm>
          <a:prstGeom prst="rect">
            <a:avLst/>
          </a:prstGeom>
        </p:spPr>
      </p:pic>
      <p:pic>
        <p:nvPicPr>
          <p:cNvPr id="9" name="Picture 8">
            <a:extLst>
              <a:ext uri="{FF2B5EF4-FFF2-40B4-BE49-F238E27FC236}">
                <a16:creationId xmlns:a16="http://schemas.microsoft.com/office/drawing/2014/main" id="{A8D28074-0236-4153-200C-35752FA7F13B}"/>
              </a:ext>
            </a:extLst>
          </p:cNvPr>
          <p:cNvPicPr>
            <a:picLocks noChangeAspect="1"/>
          </p:cNvPicPr>
          <p:nvPr userDrawn="1"/>
        </p:nvPicPr>
        <p:blipFill>
          <a:blip r:embed="rId7"/>
          <a:stretch>
            <a:fillRect/>
          </a:stretch>
        </p:blipFill>
        <p:spPr>
          <a:xfrm>
            <a:off x="9507662" y="1021587"/>
            <a:ext cx="1885008" cy="1885008"/>
          </a:xfrm>
          <a:prstGeom prst="rect">
            <a:avLst/>
          </a:prstGeom>
        </p:spPr>
      </p:pic>
      <p:pic>
        <p:nvPicPr>
          <p:cNvPr id="29" name="Picture 28">
            <a:extLst>
              <a:ext uri="{FF2B5EF4-FFF2-40B4-BE49-F238E27FC236}">
                <a16:creationId xmlns:a16="http://schemas.microsoft.com/office/drawing/2014/main" id="{228E54F3-8041-799D-627A-D4FB5956A9C4}"/>
              </a:ext>
            </a:extLst>
          </p:cNvPr>
          <p:cNvPicPr>
            <a:picLocks noChangeAspect="1"/>
          </p:cNvPicPr>
          <p:nvPr userDrawn="1"/>
        </p:nvPicPr>
        <p:blipFill>
          <a:blip r:embed="rId8"/>
          <a:stretch>
            <a:fillRect/>
          </a:stretch>
        </p:blipFill>
        <p:spPr>
          <a:xfrm>
            <a:off x="7311729" y="1021587"/>
            <a:ext cx="1910141" cy="1885008"/>
          </a:xfrm>
          <a:prstGeom prst="rect">
            <a:avLst/>
          </a:prstGeom>
        </p:spPr>
      </p:pic>
      <p:pic>
        <p:nvPicPr>
          <p:cNvPr id="30" name="Picture 29">
            <a:extLst>
              <a:ext uri="{FF2B5EF4-FFF2-40B4-BE49-F238E27FC236}">
                <a16:creationId xmlns:a16="http://schemas.microsoft.com/office/drawing/2014/main" id="{ED48C867-7468-44B5-4D62-4D793994B8E4}"/>
              </a:ext>
            </a:extLst>
          </p:cNvPr>
          <p:cNvPicPr>
            <a:picLocks noChangeAspect="1"/>
          </p:cNvPicPr>
          <p:nvPr userDrawn="1"/>
        </p:nvPicPr>
        <p:blipFill>
          <a:blip r:embed="rId9"/>
          <a:stretch>
            <a:fillRect/>
          </a:stretch>
        </p:blipFill>
        <p:spPr>
          <a:xfrm>
            <a:off x="5140929" y="1021587"/>
            <a:ext cx="1885008" cy="1885008"/>
          </a:xfrm>
          <a:prstGeom prst="rect">
            <a:avLst/>
          </a:prstGeom>
        </p:spPr>
      </p:pic>
      <p:pic>
        <p:nvPicPr>
          <p:cNvPr id="32" name="Picture 31">
            <a:extLst>
              <a:ext uri="{FF2B5EF4-FFF2-40B4-BE49-F238E27FC236}">
                <a16:creationId xmlns:a16="http://schemas.microsoft.com/office/drawing/2014/main" id="{2EBF5903-724B-AB5E-7D06-C301EEF6DE96}"/>
              </a:ext>
            </a:extLst>
          </p:cNvPr>
          <p:cNvPicPr>
            <a:picLocks noChangeAspect="1"/>
          </p:cNvPicPr>
          <p:nvPr userDrawn="1"/>
        </p:nvPicPr>
        <p:blipFill>
          <a:blip r:embed="rId10"/>
          <a:stretch>
            <a:fillRect/>
          </a:stretch>
        </p:blipFill>
        <p:spPr>
          <a:xfrm>
            <a:off x="7311729" y="3280794"/>
            <a:ext cx="1910141" cy="1905378"/>
          </a:xfrm>
          <a:prstGeom prst="rect">
            <a:avLst/>
          </a:prstGeom>
        </p:spPr>
      </p:pic>
      <p:pic>
        <p:nvPicPr>
          <p:cNvPr id="33" name="Picture 32">
            <a:extLst>
              <a:ext uri="{FF2B5EF4-FFF2-40B4-BE49-F238E27FC236}">
                <a16:creationId xmlns:a16="http://schemas.microsoft.com/office/drawing/2014/main" id="{EEF8AE59-A92C-F34B-F58F-F3C8C4E76AE8}"/>
              </a:ext>
            </a:extLst>
          </p:cNvPr>
          <p:cNvPicPr>
            <a:picLocks noChangeAspect="1"/>
          </p:cNvPicPr>
          <p:nvPr userDrawn="1"/>
        </p:nvPicPr>
        <p:blipFill>
          <a:blip r:embed="rId11"/>
          <a:stretch>
            <a:fillRect/>
          </a:stretch>
        </p:blipFill>
        <p:spPr>
          <a:xfrm>
            <a:off x="5140929" y="3280793"/>
            <a:ext cx="1885008" cy="1885008"/>
          </a:xfrm>
          <a:prstGeom prst="rect">
            <a:avLst/>
          </a:prstGeom>
        </p:spPr>
      </p:pic>
      <p:pic>
        <p:nvPicPr>
          <p:cNvPr id="2" name="Picture 1">
            <a:extLst>
              <a:ext uri="{FF2B5EF4-FFF2-40B4-BE49-F238E27FC236}">
                <a16:creationId xmlns:a16="http://schemas.microsoft.com/office/drawing/2014/main" id="{1FC6FA7E-31E5-F8CA-EB70-353389847B1F}"/>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6406469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CE429-C314-0E3A-F662-9813A4CF09A7}"/>
              </a:ext>
            </a:extLst>
          </p:cNvPr>
          <p:cNvPicPr>
            <a:picLocks noChangeAspect="1"/>
          </p:cNvPicPr>
          <p:nvPr userDrawn="1"/>
        </p:nvPicPr>
        <p:blipFill>
          <a:blip r:embed="rId2"/>
          <a:stretch>
            <a:fillRect/>
          </a:stretch>
        </p:blipFill>
        <p:spPr>
          <a:xfrm>
            <a:off x="2566744" y="1021877"/>
            <a:ext cx="940914" cy="1029777"/>
          </a:xfrm>
          <a:prstGeom prst="rect">
            <a:avLst/>
          </a:prstGeom>
        </p:spPr>
      </p:pic>
      <p:pic>
        <p:nvPicPr>
          <p:cNvPr id="7" name="Picture 6">
            <a:extLst>
              <a:ext uri="{FF2B5EF4-FFF2-40B4-BE49-F238E27FC236}">
                <a16:creationId xmlns:a16="http://schemas.microsoft.com/office/drawing/2014/main" id="{C177F68E-CE8D-8877-4624-8746961AA5B4}"/>
              </a:ext>
            </a:extLst>
          </p:cNvPr>
          <p:cNvPicPr>
            <a:picLocks noChangeAspect="1"/>
          </p:cNvPicPr>
          <p:nvPr userDrawn="1"/>
        </p:nvPicPr>
        <p:blipFill>
          <a:blip r:embed="rId3"/>
          <a:stretch>
            <a:fillRect/>
          </a:stretch>
        </p:blipFill>
        <p:spPr>
          <a:xfrm>
            <a:off x="4956218" y="1019750"/>
            <a:ext cx="946141" cy="946141"/>
          </a:xfrm>
          <a:prstGeom prst="rect">
            <a:avLst/>
          </a:prstGeom>
        </p:spPr>
      </p:pic>
      <p:pic>
        <p:nvPicPr>
          <p:cNvPr id="8" name="Picture 7">
            <a:extLst>
              <a:ext uri="{FF2B5EF4-FFF2-40B4-BE49-F238E27FC236}">
                <a16:creationId xmlns:a16="http://schemas.microsoft.com/office/drawing/2014/main" id="{046A3989-30A5-1018-AFCD-B5B7D25C1041}"/>
              </a:ext>
            </a:extLst>
          </p:cNvPr>
          <p:cNvPicPr>
            <a:picLocks noChangeAspect="1"/>
          </p:cNvPicPr>
          <p:nvPr userDrawn="1"/>
        </p:nvPicPr>
        <p:blipFill>
          <a:blip r:embed="rId4"/>
          <a:stretch>
            <a:fillRect/>
          </a:stretch>
        </p:blipFill>
        <p:spPr>
          <a:xfrm>
            <a:off x="6152262" y="1030205"/>
            <a:ext cx="935686" cy="935686"/>
          </a:xfrm>
          <a:prstGeom prst="rect">
            <a:avLst/>
          </a:prstGeom>
        </p:spPr>
      </p:pic>
      <p:pic>
        <p:nvPicPr>
          <p:cNvPr id="11" name="Picture 10">
            <a:extLst>
              <a:ext uri="{FF2B5EF4-FFF2-40B4-BE49-F238E27FC236}">
                <a16:creationId xmlns:a16="http://schemas.microsoft.com/office/drawing/2014/main" id="{FBF1CDAC-0339-8998-8E37-BB56887164D4}"/>
              </a:ext>
            </a:extLst>
          </p:cNvPr>
          <p:cNvPicPr>
            <a:picLocks noChangeAspect="1"/>
          </p:cNvPicPr>
          <p:nvPr userDrawn="1"/>
        </p:nvPicPr>
        <p:blipFill>
          <a:blip r:embed="rId5"/>
          <a:stretch>
            <a:fillRect/>
          </a:stretch>
        </p:blipFill>
        <p:spPr>
          <a:xfrm>
            <a:off x="7337851" y="1030205"/>
            <a:ext cx="1089891" cy="1006254"/>
          </a:xfrm>
          <a:prstGeom prst="rect">
            <a:avLst/>
          </a:prstGeom>
        </p:spPr>
      </p:pic>
      <p:pic>
        <p:nvPicPr>
          <p:cNvPr id="14" name="Picture 13">
            <a:extLst>
              <a:ext uri="{FF2B5EF4-FFF2-40B4-BE49-F238E27FC236}">
                <a16:creationId xmlns:a16="http://schemas.microsoft.com/office/drawing/2014/main" id="{7E42BDBF-1805-F74B-59DC-26155DD8C2C6}"/>
              </a:ext>
            </a:extLst>
          </p:cNvPr>
          <p:cNvPicPr>
            <a:picLocks noChangeAspect="1"/>
          </p:cNvPicPr>
          <p:nvPr userDrawn="1"/>
        </p:nvPicPr>
        <p:blipFill>
          <a:blip r:embed="rId6"/>
          <a:stretch>
            <a:fillRect/>
          </a:stretch>
        </p:blipFill>
        <p:spPr>
          <a:xfrm>
            <a:off x="3224139" y="2188924"/>
            <a:ext cx="943526" cy="959080"/>
          </a:xfrm>
          <a:prstGeom prst="rect">
            <a:avLst/>
          </a:prstGeom>
        </p:spPr>
      </p:pic>
      <p:pic>
        <p:nvPicPr>
          <p:cNvPr id="16" name="Picture 15">
            <a:extLst>
              <a:ext uri="{FF2B5EF4-FFF2-40B4-BE49-F238E27FC236}">
                <a16:creationId xmlns:a16="http://schemas.microsoft.com/office/drawing/2014/main" id="{07C5B87E-80A2-FF81-EBB0-54F5C271FE4D}"/>
              </a:ext>
            </a:extLst>
          </p:cNvPr>
          <p:cNvPicPr>
            <a:picLocks noChangeAspect="1"/>
          </p:cNvPicPr>
          <p:nvPr userDrawn="1"/>
        </p:nvPicPr>
        <p:blipFill>
          <a:blip r:embed="rId7"/>
          <a:stretch>
            <a:fillRect/>
          </a:stretch>
        </p:blipFill>
        <p:spPr>
          <a:xfrm>
            <a:off x="4371345" y="2190667"/>
            <a:ext cx="1089891" cy="947506"/>
          </a:xfrm>
          <a:prstGeom prst="rect">
            <a:avLst/>
          </a:prstGeom>
        </p:spPr>
      </p:pic>
      <p:pic>
        <p:nvPicPr>
          <p:cNvPr id="17" name="Picture 16">
            <a:extLst>
              <a:ext uri="{FF2B5EF4-FFF2-40B4-BE49-F238E27FC236}">
                <a16:creationId xmlns:a16="http://schemas.microsoft.com/office/drawing/2014/main" id="{E50C0958-098A-E473-6DA9-4D3FEBC8F44E}"/>
              </a:ext>
            </a:extLst>
          </p:cNvPr>
          <p:cNvPicPr>
            <a:picLocks noChangeAspect="1"/>
          </p:cNvPicPr>
          <p:nvPr userDrawn="1"/>
        </p:nvPicPr>
        <p:blipFill>
          <a:blip r:embed="rId8"/>
          <a:stretch>
            <a:fillRect/>
          </a:stretch>
        </p:blipFill>
        <p:spPr>
          <a:xfrm>
            <a:off x="5664916" y="2187602"/>
            <a:ext cx="950571" cy="950572"/>
          </a:xfrm>
          <a:prstGeom prst="rect">
            <a:avLst/>
          </a:prstGeom>
        </p:spPr>
      </p:pic>
      <p:pic>
        <p:nvPicPr>
          <p:cNvPr id="18" name="Picture 17">
            <a:extLst>
              <a:ext uri="{FF2B5EF4-FFF2-40B4-BE49-F238E27FC236}">
                <a16:creationId xmlns:a16="http://schemas.microsoft.com/office/drawing/2014/main" id="{857AF72B-69F0-3275-9364-653DDDF86FAE}"/>
              </a:ext>
            </a:extLst>
          </p:cNvPr>
          <p:cNvPicPr>
            <a:picLocks noChangeAspect="1"/>
          </p:cNvPicPr>
          <p:nvPr userDrawn="1"/>
        </p:nvPicPr>
        <p:blipFill>
          <a:blip r:embed="rId9"/>
          <a:stretch>
            <a:fillRect/>
          </a:stretch>
        </p:blipFill>
        <p:spPr>
          <a:xfrm>
            <a:off x="6819167" y="2187601"/>
            <a:ext cx="998297" cy="961421"/>
          </a:xfrm>
          <a:prstGeom prst="rect">
            <a:avLst/>
          </a:prstGeom>
        </p:spPr>
      </p:pic>
      <p:pic>
        <p:nvPicPr>
          <p:cNvPr id="19" name="Picture 18">
            <a:extLst>
              <a:ext uri="{FF2B5EF4-FFF2-40B4-BE49-F238E27FC236}">
                <a16:creationId xmlns:a16="http://schemas.microsoft.com/office/drawing/2014/main" id="{1182DB7B-B642-18E4-91B1-4B0067C5B497}"/>
              </a:ext>
            </a:extLst>
          </p:cNvPr>
          <p:cNvPicPr>
            <a:picLocks noChangeAspect="1"/>
          </p:cNvPicPr>
          <p:nvPr userDrawn="1"/>
        </p:nvPicPr>
        <p:blipFill>
          <a:blip r:embed="rId10"/>
          <a:stretch>
            <a:fillRect/>
          </a:stretch>
        </p:blipFill>
        <p:spPr>
          <a:xfrm>
            <a:off x="8021145" y="2188924"/>
            <a:ext cx="946716" cy="1062426"/>
          </a:xfrm>
          <a:prstGeom prst="rect">
            <a:avLst/>
          </a:prstGeom>
        </p:spPr>
      </p:pic>
      <p:pic>
        <p:nvPicPr>
          <p:cNvPr id="21" name="Picture 20">
            <a:extLst>
              <a:ext uri="{FF2B5EF4-FFF2-40B4-BE49-F238E27FC236}">
                <a16:creationId xmlns:a16="http://schemas.microsoft.com/office/drawing/2014/main" id="{83CADB27-0207-84DB-98FA-AC005354C947}"/>
              </a:ext>
            </a:extLst>
          </p:cNvPr>
          <p:cNvPicPr>
            <a:picLocks noChangeAspect="1"/>
          </p:cNvPicPr>
          <p:nvPr userDrawn="1"/>
        </p:nvPicPr>
        <p:blipFill>
          <a:blip r:embed="rId11"/>
          <a:stretch>
            <a:fillRect/>
          </a:stretch>
        </p:blipFill>
        <p:spPr>
          <a:xfrm>
            <a:off x="2526928" y="3621423"/>
            <a:ext cx="974130" cy="1066132"/>
          </a:xfrm>
          <a:prstGeom prst="rect">
            <a:avLst/>
          </a:prstGeom>
        </p:spPr>
      </p:pic>
      <p:pic>
        <p:nvPicPr>
          <p:cNvPr id="23" name="Picture 22">
            <a:extLst>
              <a:ext uri="{FF2B5EF4-FFF2-40B4-BE49-F238E27FC236}">
                <a16:creationId xmlns:a16="http://schemas.microsoft.com/office/drawing/2014/main" id="{DB4C5D41-2D0F-999B-1B63-5E4ABC8E5C6E}"/>
              </a:ext>
            </a:extLst>
          </p:cNvPr>
          <p:cNvPicPr>
            <a:picLocks noChangeAspect="1"/>
          </p:cNvPicPr>
          <p:nvPr userDrawn="1"/>
        </p:nvPicPr>
        <p:blipFill>
          <a:blip r:embed="rId12"/>
          <a:stretch>
            <a:fillRect/>
          </a:stretch>
        </p:blipFill>
        <p:spPr>
          <a:xfrm>
            <a:off x="4911080" y="3621424"/>
            <a:ext cx="973137" cy="973138"/>
          </a:xfrm>
          <a:prstGeom prst="rect">
            <a:avLst/>
          </a:prstGeom>
        </p:spPr>
      </p:pic>
      <p:pic>
        <p:nvPicPr>
          <p:cNvPr id="24" name="Picture 23">
            <a:extLst>
              <a:ext uri="{FF2B5EF4-FFF2-40B4-BE49-F238E27FC236}">
                <a16:creationId xmlns:a16="http://schemas.microsoft.com/office/drawing/2014/main" id="{41763EC5-380A-9A6E-D09A-C5E36FB157F4}"/>
              </a:ext>
            </a:extLst>
          </p:cNvPr>
          <p:cNvPicPr>
            <a:picLocks noChangeAspect="1"/>
          </p:cNvPicPr>
          <p:nvPr userDrawn="1"/>
        </p:nvPicPr>
        <p:blipFill>
          <a:blip r:embed="rId13"/>
          <a:stretch>
            <a:fillRect/>
          </a:stretch>
        </p:blipFill>
        <p:spPr>
          <a:xfrm>
            <a:off x="6102659" y="3621424"/>
            <a:ext cx="973138" cy="973138"/>
          </a:xfrm>
          <a:prstGeom prst="rect">
            <a:avLst/>
          </a:prstGeom>
        </p:spPr>
      </p:pic>
      <p:pic>
        <p:nvPicPr>
          <p:cNvPr id="25" name="Picture 24">
            <a:extLst>
              <a:ext uri="{FF2B5EF4-FFF2-40B4-BE49-F238E27FC236}">
                <a16:creationId xmlns:a16="http://schemas.microsoft.com/office/drawing/2014/main" id="{EB5B4E75-7E00-78BD-82B5-B29A978E1978}"/>
              </a:ext>
            </a:extLst>
          </p:cNvPr>
          <p:cNvPicPr>
            <a:picLocks noChangeAspect="1"/>
          </p:cNvPicPr>
          <p:nvPr userDrawn="1"/>
        </p:nvPicPr>
        <p:blipFill>
          <a:blip r:embed="rId14"/>
          <a:stretch>
            <a:fillRect/>
          </a:stretch>
        </p:blipFill>
        <p:spPr>
          <a:xfrm>
            <a:off x="7294239" y="3621423"/>
            <a:ext cx="1123910" cy="1037663"/>
          </a:xfrm>
          <a:prstGeom prst="rect">
            <a:avLst/>
          </a:prstGeom>
        </p:spPr>
      </p:pic>
      <p:pic>
        <p:nvPicPr>
          <p:cNvPr id="31" name="Picture 30">
            <a:extLst>
              <a:ext uri="{FF2B5EF4-FFF2-40B4-BE49-F238E27FC236}">
                <a16:creationId xmlns:a16="http://schemas.microsoft.com/office/drawing/2014/main" id="{DFAD1438-8223-EF5F-E986-B7CC65EF1F91}"/>
              </a:ext>
            </a:extLst>
          </p:cNvPr>
          <p:cNvPicPr>
            <a:picLocks noChangeAspect="1"/>
          </p:cNvPicPr>
          <p:nvPr userDrawn="1"/>
        </p:nvPicPr>
        <p:blipFill>
          <a:blip r:embed="rId15"/>
          <a:stretch>
            <a:fillRect/>
          </a:stretch>
        </p:blipFill>
        <p:spPr>
          <a:xfrm>
            <a:off x="3225896" y="4808905"/>
            <a:ext cx="966748" cy="982683"/>
          </a:xfrm>
          <a:prstGeom prst="rect">
            <a:avLst/>
          </a:prstGeom>
        </p:spPr>
      </p:pic>
      <p:pic>
        <p:nvPicPr>
          <p:cNvPr id="34" name="Picture 33">
            <a:extLst>
              <a:ext uri="{FF2B5EF4-FFF2-40B4-BE49-F238E27FC236}">
                <a16:creationId xmlns:a16="http://schemas.microsoft.com/office/drawing/2014/main" id="{BBA2FF77-4439-BDF8-D854-E61D3DF2B20B}"/>
              </a:ext>
            </a:extLst>
          </p:cNvPr>
          <p:cNvPicPr>
            <a:picLocks noChangeAspect="1"/>
          </p:cNvPicPr>
          <p:nvPr userDrawn="1"/>
        </p:nvPicPr>
        <p:blipFill>
          <a:blip r:embed="rId16"/>
          <a:stretch>
            <a:fillRect/>
          </a:stretch>
        </p:blipFill>
        <p:spPr>
          <a:xfrm>
            <a:off x="4368071" y="4812566"/>
            <a:ext cx="1115165" cy="969478"/>
          </a:xfrm>
          <a:prstGeom prst="rect">
            <a:avLst/>
          </a:prstGeom>
        </p:spPr>
      </p:pic>
      <p:pic>
        <p:nvPicPr>
          <p:cNvPr id="35" name="Picture 34">
            <a:extLst>
              <a:ext uri="{FF2B5EF4-FFF2-40B4-BE49-F238E27FC236}">
                <a16:creationId xmlns:a16="http://schemas.microsoft.com/office/drawing/2014/main" id="{839BE8A2-BA06-77F4-FC03-E8A58DF079B7}"/>
              </a:ext>
            </a:extLst>
          </p:cNvPr>
          <p:cNvPicPr>
            <a:picLocks noChangeAspect="1"/>
          </p:cNvPicPr>
          <p:nvPr userDrawn="1"/>
        </p:nvPicPr>
        <p:blipFill>
          <a:blip r:embed="rId17"/>
          <a:stretch>
            <a:fillRect/>
          </a:stretch>
        </p:blipFill>
        <p:spPr>
          <a:xfrm>
            <a:off x="5658663" y="4808906"/>
            <a:ext cx="973139" cy="973138"/>
          </a:xfrm>
          <a:prstGeom prst="rect">
            <a:avLst/>
          </a:prstGeom>
        </p:spPr>
      </p:pic>
      <p:pic>
        <p:nvPicPr>
          <p:cNvPr id="36" name="Picture 35">
            <a:extLst>
              <a:ext uri="{FF2B5EF4-FFF2-40B4-BE49-F238E27FC236}">
                <a16:creationId xmlns:a16="http://schemas.microsoft.com/office/drawing/2014/main" id="{94A012B8-43B7-41EF-C10C-C9F550BA6821}"/>
              </a:ext>
            </a:extLst>
          </p:cNvPr>
          <p:cNvPicPr>
            <a:picLocks noChangeAspect="1"/>
          </p:cNvPicPr>
          <p:nvPr userDrawn="1"/>
        </p:nvPicPr>
        <p:blipFill>
          <a:blip r:embed="rId18"/>
          <a:stretch>
            <a:fillRect/>
          </a:stretch>
        </p:blipFill>
        <p:spPr>
          <a:xfrm>
            <a:off x="6807229" y="4808905"/>
            <a:ext cx="1020375" cy="982683"/>
          </a:xfrm>
          <a:prstGeom prst="rect">
            <a:avLst/>
          </a:prstGeom>
        </p:spPr>
      </p:pic>
      <p:pic>
        <p:nvPicPr>
          <p:cNvPr id="37" name="Picture 36">
            <a:extLst>
              <a:ext uri="{FF2B5EF4-FFF2-40B4-BE49-F238E27FC236}">
                <a16:creationId xmlns:a16="http://schemas.microsoft.com/office/drawing/2014/main" id="{2A495BDA-24F5-926B-1878-24FFD245C18E}"/>
              </a:ext>
            </a:extLst>
          </p:cNvPr>
          <p:cNvPicPr>
            <a:picLocks noChangeAspect="1"/>
          </p:cNvPicPr>
          <p:nvPr userDrawn="1"/>
        </p:nvPicPr>
        <p:blipFill>
          <a:blip r:embed="rId19"/>
          <a:stretch>
            <a:fillRect/>
          </a:stretch>
        </p:blipFill>
        <p:spPr>
          <a:xfrm>
            <a:off x="8003031" y="4808905"/>
            <a:ext cx="973139" cy="1092078"/>
          </a:xfrm>
          <a:prstGeom prst="rect">
            <a:avLst/>
          </a:prstGeom>
        </p:spPr>
      </p:pic>
      <p:pic>
        <p:nvPicPr>
          <p:cNvPr id="4" name="Picture 3">
            <a:extLst>
              <a:ext uri="{FF2B5EF4-FFF2-40B4-BE49-F238E27FC236}">
                <a16:creationId xmlns:a16="http://schemas.microsoft.com/office/drawing/2014/main" id="{A8783CBD-77C9-83AB-0687-F2188715D92E}"/>
              </a:ext>
            </a:extLst>
          </p:cNvPr>
          <p:cNvPicPr>
            <a:picLocks noChangeAspect="1"/>
          </p:cNvPicPr>
          <p:nvPr userDrawn="1"/>
        </p:nvPicPr>
        <p:blipFill>
          <a:blip r:embed="rId20"/>
          <a:stretch>
            <a:fillRect/>
          </a:stretch>
        </p:blipFill>
        <p:spPr>
          <a:xfrm>
            <a:off x="3761481" y="1023670"/>
            <a:ext cx="940914" cy="940914"/>
          </a:xfrm>
          <a:prstGeom prst="rect">
            <a:avLst/>
          </a:prstGeom>
        </p:spPr>
      </p:pic>
      <p:pic>
        <p:nvPicPr>
          <p:cNvPr id="9" name="Picture 8">
            <a:extLst>
              <a:ext uri="{FF2B5EF4-FFF2-40B4-BE49-F238E27FC236}">
                <a16:creationId xmlns:a16="http://schemas.microsoft.com/office/drawing/2014/main" id="{17C9751A-DCEA-E58F-B748-BBB587C70112}"/>
              </a:ext>
            </a:extLst>
          </p:cNvPr>
          <p:cNvPicPr>
            <a:picLocks noChangeAspect="1"/>
          </p:cNvPicPr>
          <p:nvPr userDrawn="1"/>
        </p:nvPicPr>
        <p:blipFill>
          <a:blip r:embed="rId21"/>
          <a:stretch>
            <a:fillRect/>
          </a:stretch>
        </p:blipFill>
        <p:spPr>
          <a:xfrm>
            <a:off x="8677644" y="1030204"/>
            <a:ext cx="948087" cy="948087"/>
          </a:xfrm>
          <a:prstGeom prst="rect">
            <a:avLst/>
          </a:prstGeom>
        </p:spPr>
      </p:pic>
      <p:pic>
        <p:nvPicPr>
          <p:cNvPr id="13" name="Picture 12">
            <a:extLst>
              <a:ext uri="{FF2B5EF4-FFF2-40B4-BE49-F238E27FC236}">
                <a16:creationId xmlns:a16="http://schemas.microsoft.com/office/drawing/2014/main" id="{45FC30C1-2825-37A1-B595-9A80B273B689}"/>
              </a:ext>
            </a:extLst>
          </p:cNvPr>
          <p:cNvPicPr>
            <a:picLocks noChangeAspect="1"/>
          </p:cNvPicPr>
          <p:nvPr userDrawn="1"/>
        </p:nvPicPr>
        <p:blipFill>
          <a:blip r:embed="rId22"/>
          <a:stretch>
            <a:fillRect/>
          </a:stretch>
        </p:blipFill>
        <p:spPr>
          <a:xfrm>
            <a:off x="3724415" y="3631254"/>
            <a:ext cx="963307" cy="963307"/>
          </a:xfrm>
          <a:prstGeom prst="rect">
            <a:avLst/>
          </a:prstGeom>
        </p:spPr>
      </p:pic>
      <p:pic>
        <p:nvPicPr>
          <p:cNvPr id="20" name="Picture 19">
            <a:extLst>
              <a:ext uri="{FF2B5EF4-FFF2-40B4-BE49-F238E27FC236}">
                <a16:creationId xmlns:a16="http://schemas.microsoft.com/office/drawing/2014/main" id="{BB2313AC-693C-96DD-B052-478EC098C9F1}"/>
              </a:ext>
            </a:extLst>
          </p:cNvPr>
          <p:cNvPicPr>
            <a:picLocks noChangeAspect="1"/>
          </p:cNvPicPr>
          <p:nvPr userDrawn="1"/>
        </p:nvPicPr>
        <p:blipFill>
          <a:blip r:embed="rId23"/>
          <a:stretch>
            <a:fillRect/>
          </a:stretch>
        </p:blipFill>
        <p:spPr>
          <a:xfrm>
            <a:off x="8636591" y="3611879"/>
            <a:ext cx="982681" cy="982681"/>
          </a:xfrm>
          <a:prstGeom prst="rect">
            <a:avLst/>
          </a:prstGeom>
        </p:spPr>
      </p:pic>
      <p:pic>
        <p:nvPicPr>
          <p:cNvPr id="5" name="Picture 4">
            <a:extLst>
              <a:ext uri="{FF2B5EF4-FFF2-40B4-BE49-F238E27FC236}">
                <a16:creationId xmlns:a16="http://schemas.microsoft.com/office/drawing/2014/main" id="{897D7826-43A2-D4E8-85AF-C670E5EBB9DB}"/>
              </a:ext>
            </a:extLst>
          </p:cNvPr>
          <p:cNvPicPr>
            <a:picLocks noChangeAspect="1"/>
          </p:cNvPicPr>
          <p:nvPr userDrawn="1"/>
        </p:nvPicPr>
        <p:blipFill>
          <a:blip r:embed="rId24"/>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5136311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349620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3545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7" name="Title 1">
            <a:extLst>
              <a:ext uri="{FF2B5EF4-FFF2-40B4-BE49-F238E27FC236}">
                <a16:creationId xmlns:a16="http://schemas.microsoft.com/office/drawing/2014/main" id="{A07EE379-E0D9-C4B8-525D-E446B06D4403}"/>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126303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image" Target="../media/image4.emf"/><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0" name="Rectangle 9">
            <a:extLst>
              <a:ext uri="{FF2B5EF4-FFF2-40B4-BE49-F238E27FC236}">
                <a16:creationId xmlns:a16="http://schemas.microsoft.com/office/drawing/2014/main" id="{89E75B6B-A566-6D2C-D9FB-973D1D88FF29}"/>
              </a:ext>
            </a:extLst>
          </p:cNvPr>
          <p:cNvSpPr/>
          <p:nvPr userDrawn="1"/>
        </p:nvSpPr>
        <p:spPr>
          <a:xfrm>
            <a:off x="1" y="6120582"/>
            <a:ext cx="12192000" cy="73741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1B7D7624-09E2-CD5B-ED2F-B120661FB6D1}"/>
              </a:ext>
            </a:extLst>
          </p:cNvPr>
          <p:cNvPicPr>
            <a:picLocks noChangeAspect="1"/>
          </p:cNvPicPr>
          <p:nvPr userDrawn="1"/>
        </p:nvPicPr>
        <p:blipFill>
          <a:blip r:embed="rId20"/>
          <a:stretch>
            <a:fillRect/>
          </a:stretch>
        </p:blipFill>
        <p:spPr>
          <a:xfrm>
            <a:off x="10660785" y="6361445"/>
            <a:ext cx="1105015" cy="251999"/>
          </a:xfrm>
          <a:prstGeom prst="rect">
            <a:avLst/>
          </a:prstGeom>
        </p:spPr>
      </p:pic>
      <p:pic>
        <p:nvPicPr>
          <p:cNvPr id="6" name="Picture 5">
            <a:extLst>
              <a:ext uri="{FF2B5EF4-FFF2-40B4-BE49-F238E27FC236}">
                <a16:creationId xmlns:a16="http://schemas.microsoft.com/office/drawing/2014/main" id="{682CDC5E-977A-E0E6-1A4B-2C1C87F39497}"/>
              </a:ext>
            </a:extLst>
          </p:cNvPr>
          <p:cNvPicPr>
            <a:picLocks noChangeAspect="1"/>
          </p:cNvPicPr>
          <p:nvPr userDrawn="1"/>
        </p:nvPicPr>
        <p:blipFill>
          <a:blip r:embed="rId21"/>
          <a:stretch>
            <a:fillRect/>
          </a:stretch>
        </p:blipFill>
        <p:spPr>
          <a:xfrm>
            <a:off x="8797128" y="6268327"/>
            <a:ext cx="1573200" cy="407100"/>
          </a:xfrm>
          <a:prstGeom prst="rect">
            <a:avLst/>
          </a:prstGeom>
        </p:spPr>
      </p:pic>
    </p:spTree>
    <p:extLst>
      <p:ext uri="{BB962C8B-B14F-4D97-AF65-F5344CB8AC3E}">
        <p14:creationId xmlns:p14="http://schemas.microsoft.com/office/powerpoint/2010/main" val="3716489997"/>
      </p:ext>
    </p:extLst>
  </p:cSld>
  <p:clrMap bg1="lt1" tx1="dk1" bg2="lt2" tx2="dk2" accent1="accent1" accent2="accent2" accent3="accent3" accent4="accent4" accent5="accent5" accent6="accent6" hlink="hlink" folHlink="folHlink"/>
  <p:sldLayoutIdLst>
    <p:sldLayoutId id="2147484059" r:id="rId1"/>
    <p:sldLayoutId id="2147484023" r:id="rId2"/>
    <p:sldLayoutId id="2147484101" r:id="rId3"/>
    <p:sldLayoutId id="2147484026" r:id="rId4"/>
    <p:sldLayoutId id="2147484027" r:id="rId5"/>
    <p:sldLayoutId id="2147484028" r:id="rId6"/>
    <p:sldLayoutId id="2147484030" r:id="rId7"/>
    <p:sldLayoutId id="2147484065" r:id="rId8"/>
    <p:sldLayoutId id="2147484066" r:id="rId9"/>
    <p:sldLayoutId id="2147484067" r:id="rId10"/>
    <p:sldLayoutId id="2147484068" r:id="rId11"/>
    <p:sldLayoutId id="2147484057" r:id="rId12"/>
    <p:sldLayoutId id="2147484062" r:id="rId13"/>
    <p:sldLayoutId id="2147484031" r:id="rId14"/>
    <p:sldLayoutId id="2147484058" r:id="rId15"/>
    <p:sldLayoutId id="2147484063" r:id="rId16"/>
    <p:sldLayoutId id="2147484060" r:id="rId17"/>
    <p:sldLayoutId id="2147484061"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B875D4A-8775-E2D2-06C8-C090930AB518}"/>
              </a:ext>
            </a:extLst>
          </p:cNvPr>
          <p:cNvPicPr>
            <a:picLocks noChangeAspect="1"/>
          </p:cNvPicPr>
          <p:nvPr userDrawn="1"/>
        </p:nvPicPr>
        <p:blipFill>
          <a:blip r:embed="rId27"/>
          <a:stretch>
            <a:fillRect/>
          </a:stretch>
        </p:blipFill>
        <p:spPr>
          <a:xfrm>
            <a:off x="8797127" y="6273634"/>
            <a:ext cx="1573200" cy="407100"/>
          </a:xfrm>
          <a:prstGeom prst="rect">
            <a:avLst/>
          </a:prstGeom>
        </p:spPr>
      </p:pic>
      <p:pic>
        <p:nvPicPr>
          <p:cNvPr id="7" name="Picture 6">
            <a:extLst>
              <a:ext uri="{FF2B5EF4-FFF2-40B4-BE49-F238E27FC236}">
                <a16:creationId xmlns:a16="http://schemas.microsoft.com/office/drawing/2014/main" id="{7D1A3295-B488-9501-BC9D-6AAAD9060DB3}"/>
              </a:ext>
            </a:extLst>
          </p:cNvPr>
          <p:cNvPicPr>
            <a:picLocks noChangeAspect="1"/>
          </p:cNvPicPr>
          <p:nvPr userDrawn="1"/>
        </p:nvPicPr>
        <p:blipFill>
          <a:blip r:embed="rId28"/>
          <a:stretch>
            <a:fillRect/>
          </a:stretch>
        </p:blipFill>
        <p:spPr>
          <a:xfrm>
            <a:off x="10660784" y="6357677"/>
            <a:ext cx="1112400" cy="241382"/>
          </a:xfrm>
          <a:prstGeom prst="rect">
            <a:avLst/>
          </a:prstGeom>
        </p:spPr>
      </p:pic>
    </p:spTree>
    <p:extLst>
      <p:ext uri="{BB962C8B-B14F-4D97-AF65-F5344CB8AC3E}">
        <p14:creationId xmlns:p14="http://schemas.microsoft.com/office/powerpoint/2010/main" val="1126391954"/>
      </p:ext>
    </p:extLst>
  </p:cSld>
  <p:clrMap bg1="lt1" tx1="dk1" bg2="lt2" tx2="dk2" accent1="accent1" accent2="accent2" accent3="accent3" accent4="accent4" accent5="accent5" accent6="accent6" hlink="hlink" folHlink="folHlink"/>
  <p:sldLayoutIdLst>
    <p:sldLayoutId id="2147484070"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1025134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102" r:id="rId5"/>
    <p:sldLayoutId id="2147484104" r:id="rId6"/>
    <p:sldLayoutId id="2147484107" r:id="rId7"/>
    <p:sldLayoutId id="2147484108" r:id="rId8"/>
    <p:sldLayoutId id="2147484109" r:id="rId9"/>
    <p:sldLayoutId id="2147484110" r:id="rId10"/>
    <p:sldLayoutId id="2147484049" r:id="rId11"/>
    <p:sldLayoutId id="2147484050" r:id="rId12"/>
    <p:sldLayoutId id="2147484051" r:id="rId13"/>
    <p:sldLayoutId id="2147484052" r:id="rId14"/>
    <p:sldLayoutId id="2147484105" r:id="rId15"/>
    <p:sldLayoutId id="2147484106" r:id="rId16"/>
    <p:sldLayoutId id="2147484053" r:id="rId17"/>
    <p:sldLayoutId id="2147484054"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19085833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heli.kettinen@ely-keskus.fi"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hyperlink" Target="mailto:heidi.immonen@ely-keskus.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6D52-8865-927C-5844-EEA224CD7E4B}"/>
              </a:ext>
            </a:extLst>
          </p:cNvPr>
          <p:cNvSpPr>
            <a:spLocks noGrp="1"/>
          </p:cNvSpPr>
          <p:nvPr>
            <p:ph type="ctrTitle"/>
          </p:nvPr>
        </p:nvSpPr>
        <p:spPr>
          <a:xfrm>
            <a:off x="4297754" y="481191"/>
            <a:ext cx="5327009" cy="1102323"/>
          </a:xfrm>
        </p:spPr>
        <p:txBody>
          <a:bodyPr>
            <a:normAutofit fontScale="90000"/>
          </a:bodyPr>
          <a:lstStyle/>
          <a:p>
            <a:r>
              <a:rPr lang="fi-FI" dirty="0"/>
              <a:t>Maksatuksen terveisiä</a:t>
            </a:r>
            <a:endParaRPr lang="en-FI" dirty="0"/>
          </a:p>
        </p:txBody>
      </p:sp>
      <p:sp>
        <p:nvSpPr>
          <p:cNvPr id="3" name="Subtitle 2">
            <a:extLst>
              <a:ext uri="{FF2B5EF4-FFF2-40B4-BE49-F238E27FC236}">
                <a16:creationId xmlns:a16="http://schemas.microsoft.com/office/drawing/2014/main" id="{934E269E-0985-78EF-3BD4-8C9A845FDD98}"/>
              </a:ext>
            </a:extLst>
          </p:cNvPr>
          <p:cNvSpPr>
            <a:spLocks noGrp="1"/>
          </p:cNvSpPr>
          <p:nvPr>
            <p:ph type="subTitle" idx="1"/>
          </p:nvPr>
        </p:nvSpPr>
        <p:spPr>
          <a:xfrm>
            <a:off x="4297754" y="1855120"/>
            <a:ext cx="7644530" cy="4049921"/>
          </a:xfrm>
        </p:spPr>
        <p:txBody>
          <a:bodyPr>
            <a:normAutofit/>
          </a:bodyPr>
          <a:lstStyle/>
          <a:p>
            <a:r>
              <a:rPr lang="fi-FI" dirty="0"/>
              <a:t>Maksatuksen osalta ohjeistus on vielä kesken, mutta se mitä tiedetään varmaksi:</a:t>
            </a:r>
          </a:p>
          <a:p>
            <a:endParaRPr lang="fi-FI" dirty="0"/>
          </a:p>
          <a:p>
            <a:r>
              <a:rPr lang="fi-FI" dirty="0"/>
              <a:t>-Kun tuensaaja saa myönteisen tukipäätöksen, olemme maksatuksesta yhteydessä</a:t>
            </a:r>
          </a:p>
          <a:p>
            <a:r>
              <a:rPr lang="fi-FI" dirty="0"/>
              <a:t>-Käymme yhdessä läpi maksatuksen hakemista. Tuensaaja saa myös kirjallisen ohjeen hakemuksen teon tueksi</a:t>
            </a:r>
          </a:p>
          <a:p>
            <a:r>
              <a:rPr lang="fi-FI"/>
              <a:t>-Tuli </a:t>
            </a:r>
            <a:r>
              <a:rPr lang="fi-FI" dirty="0"/>
              <a:t>teille sitten mitä kysyttävää vain, olemme täällä teitä varten! Ottakaa yhteyttä matalalla kynnyksellä, yritystukien </a:t>
            </a:r>
            <a:r>
              <a:rPr lang="fi-FI" dirty="0" err="1"/>
              <a:t>tuplahoo</a:t>
            </a:r>
            <a:r>
              <a:rPr lang="fi-FI" dirty="0"/>
              <a:t>, eli Heli ja Heidi auttavat mielellään! </a:t>
            </a:r>
          </a:p>
          <a:p>
            <a:endParaRPr lang="fi-FI" dirty="0">
              <a:sym typeface="Wingdings" panose="05000000000000000000" pitchFamily="2" charset="2"/>
            </a:endParaRPr>
          </a:p>
          <a:p>
            <a:r>
              <a:rPr lang="fi-FI" dirty="0">
                <a:sym typeface="Wingdings" panose="05000000000000000000" pitchFamily="2" charset="2"/>
              </a:rPr>
              <a:t>		</a:t>
            </a:r>
          </a:p>
          <a:p>
            <a:r>
              <a:rPr lang="fi-FI" dirty="0">
                <a:sym typeface="Wingdings" panose="05000000000000000000" pitchFamily="2" charset="2"/>
              </a:rPr>
              <a:t>	Heli Kettinen		Heidi Immonen</a:t>
            </a:r>
          </a:p>
          <a:p>
            <a:r>
              <a:rPr lang="fi-FI" dirty="0">
                <a:sym typeface="Wingdings" panose="05000000000000000000" pitchFamily="2" charset="2"/>
              </a:rPr>
              <a:t>	</a:t>
            </a:r>
            <a:r>
              <a:rPr lang="fi-FI" dirty="0"/>
              <a:t>0295 029015		0295 029090</a:t>
            </a:r>
          </a:p>
          <a:p>
            <a:r>
              <a:rPr lang="fi-FI" dirty="0"/>
              <a:t>	</a:t>
            </a:r>
            <a:r>
              <a:rPr lang="fi-FI" dirty="0">
                <a:hlinkClick r:id="rId3"/>
              </a:rPr>
              <a:t>heli.kettinen@ely-keskus.fi</a:t>
            </a:r>
            <a:r>
              <a:rPr lang="fi-FI" dirty="0"/>
              <a:t>	</a:t>
            </a:r>
            <a:r>
              <a:rPr lang="fi-FI" dirty="0">
                <a:hlinkClick r:id="rId4"/>
              </a:rPr>
              <a:t>heidi.immonen@ely-keskus.fi</a:t>
            </a:r>
            <a:r>
              <a:rPr lang="fi-FI" dirty="0"/>
              <a:t> </a:t>
            </a:r>
          </a:p>
          <a:p>
            <a:endParaRPr lang="fi-FI" dirty="0">
              <a:sym typeface="Wingdings" panose="05000000000000000000" pitchFamily="2" charset="2"/>
            </a:endParaRPr>
          </a:p>
        </p:txBody>
      </p:sp>
    </p:spTree>
    <p:extLst>
      <p:ext uri="{BB962C8B-B14F-4D97-AF65-F5344CB8AC3E}">
        <p14:creationId xmlns:p14="http://schemas.microsoft.com/office/powerpoint/2010/main" val="3189579536"/>
      </p:ext>
    </p:extLst>
  </p:cSld>
  <p:clrMapOvr>
    <a:masterClrMapping/>
  </p:clrMapOvr>
</p:sld>
</file>

<file path=ppt/theme/theme1.xml><?xml version="1.0" encoding="utf-8"?>
<a:theme xmlns:a="http://schemas.openxmlformats.org/drawingml/2006/main" name="Sisältökalvot">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sältökalvot - Ei alareunaa">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net, välikalvot, loppukalv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afiset element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AIMI Työtiladokumentti" ma:contentTypeID="0x01010040485BB5EA91409BADF540D1B0254D330400291CBBAE2105014396607CAAAF0D8CD1" ma:contentTypeVersion="23941" ma:contentTypeDescription="Taimin työtiloissa käytettävä sisältötyyppi. Pohjautuu TAIMI Yleisdokumentti-sisältötyyppiin, josta on siivottu mm. joitakin viestinnällisen intran metatietoja pois ja järjestetty metatiedot eri järjestykseen." ma:contentTypeScope="" ma:versionID="78552a5f1edd6e1cc937acf91b5a5f5d">
  <xsd:schema xmlns:xsd="http://www.w3.org/2001/XMLSchema" xmlns:xs="http://www.w3.org/2001/XMLSchema" xmlns:p="http://schemas.microsoft.com/office/2006/metadata/properties" xmlns:ns2="a90a8554-5475-4609-9feb-2f024996965b" targetNamespace="http://schemas.microsoft.com/office/2006/metadata/properties" ma:root="true" ma:fieldsID="fe3a2001a3f0db007cf92125966d665f"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Lisatieto" minOccurs="0"/>
                <xsd:element ref="ns2:Diaarinumero"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element ref="ns2:TaxCatchAllLabel" minOccurs="0"/>
                <xsd:element ref="ns2:Projek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ity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auspyyntö"/>
          <xsd:enumeration value="Kuitti"/>
          <xsd:enumeration value="Kustannusarvio"/>
          <xsd:enumeration value="Kutsu"/>
          <xsd:enumeration value="Kuuleminen"/>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upaehdot"/>
          <xsd:enumeration value="Lähete"/>
          <xsd:enumeration value="Määrittely"/>
          <xsd:enumeration value="Määritys"/>
          <xsd:enumeration value="Määrärahakirje"/>
          <xsd:enumeration value="Muistio"/>
          <xsd:enumeration value="Muutosilmoitus"/>
          <xsd:enumeration value="Nimitys"/>
          <xsd:enumeration value="Ohje"/>
          <xsd:enumeration value="Ohjelma"/>
          <xsd:enumeration value="Oikaisupäätös"/>
          <xsd:enumeration value="Oikaisuohje"/>
          <xsd:enumeration value="Palautuspyyntö"/>
          <xsd:enumeration value="Palvelukuvaus"/>
          <xsd:enumeration value="Pelastussuunnitelma"/>
          <xsd:enumeration value="Perustelumuistio"/>
          <xsd:enumeration value="Perusteltu päätelmä"/>
          <xsd:enumeration value="Politiikka"/>
          <xsd:enumeration value="Posteri"/>
          <xsd:enumeration value="Projektiehdotus"/>
          <xsd:enumeration value="Projektisuunnitelma"/>
          <xsd:enumeration value="Prosessikuvaus"/>
          <xsd:enumeration value="Pyyntö"/>
          <xsd:enumeration value="Päätös"/>
          <xsd:enumeration value="Pöytäkirja"/>
          <xsd:enumeration value="Raportti"/>
          <xsd:enumeration value="Ratkaisu"/>
          <xsd:enumeration value="Rekisteriseloste"/>
          <xsd:enumeration value="Reklamaatio"/>
          <xsd:enumeration value="Resurssivaraus"/>
          <xsd:enumeration value="Saate"/>
          <xsd:enumeration value="Selvitys"/>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ehtävänkuva"/>
          <xsd:enumeration value="Tiedote"/>
          <xsd:enumeration value="Tietojärjestelmäseloste"/>
          <xsd:enumeration value="Tietosuoja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
          <xsd:enumeration value="Valitusosoitus"/>
          <xsd:enumeration value="Vastaus"/>
          <xsd:enumeration value="Vastine"/>
          <xsd:enumeration value="Video"/>
          <xsd:enumeration value="Yhteenveto"/>
          <xsd:enumeration value="Äänitiedosto"/>
          <xsd:enumeration value="Palvelusopimus"/>
          <xsd:enumeration value="Toimeksiantosopimus"/>
          <xsd:enumeration value="Toimitussopimus"/>
          <xsd:enumeration value="Toimittajasopimus"/>
          <xsd:enumeration value="Tietoturvallisuussopimus"/>
          <xsd:enumeration value="Tutkintapyyntö"/>
          <xsd:enumeration value="Työmääräarvio"/>
          <xsd:enumeration value="Vaatimusmäärittely"/>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enumeration value="Toimitettu allekirjoitettavaksi"/>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Lisatieto" ma:index="7" nillable="true" ma:displayName="Lisatieto" ma:description="Dokumenttiin liittyvä vapaamuotoinen lisätieto" ma:internalName="Lisatieto">
      <xsd:simpleType>
        <xsd:restriction base="dms:Text">
          <xsd:maxLength value="255"/>
        </xsd:restriction>
      </xsd:simpleType>
    </xsd:element>
    <xsd:element name="Diaarinumero" ma:index="8"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ternalName="Diaarinumero">
      <xsd:simpleType>
        <xsd:restriction base="dms:Text">
          <xsd:maxLength value="255"/>
        </xsd:restriction>
      </xsd:simpleType>
    </xsd:element>
    <xsd:element name="h5218b789dcc4879ac7e2471126f729c" ma:index="18"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0"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1" nillable="true" ma:displayName="Taxonomy Catch All Column" ma:hidden="true" ma:list="{82cdd2f2-290b-4248-98ce-8660527d5bf4}" ma:internalName="TaxCatchAll" ma:showField="CatchAllData"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2"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82cdd2f2-290b-4248-98ce-8660527d5bf4}" ma:internalName="TaxCatchAllLabel" ma:readOnly="true" ma:showField="CatchAllDataLabel" ma:web="8a640c05-48ea-4462-ae88-44cd5fd043dc">
      <xsd:complexType>
        <xsd:complexContent>
          <xsd:extension base="dms:MultiChoiceLookup">
            <xsd:sequence>
              <xsd:element name="Value" type="dms:Lookup" maxOccurs="unbounded" minOccurs="0" nillable="true"/>
            </xsd:sequence>
          </xsd:extension>
        </xsd:complexContent>
      </xsd:complexType>
    </xsd:element>
    <xsd:element name="Projekti" ma:index="25" nillable="true" ma:displayName="Projekti" ma:description="Projektin nimi, lyhenne tai tunniste (esim. projektinumero). Jos käytetään projektin nimeä, kiinnitä huomiota oikeinkirjoitukseen, jotta Projekti-metatiedolla voidaan helposti hakea yhteen tietytyn projektiin liittyvät dokumentit." ma:internalName="Projekt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2c86073-d20c-4242-97f1-555d65605501" ContentTypeId="0x01010040485BB5EA91409BADF540D1B0254D3304" PreviousValue="true"/>
</file>

<file path=customXml/item4.xml><?xml version="1.0" encoding="utf-8"?>
<p:properties xmlns:p="http://schemas.microsoft.com/office/2006/metadata/properties" xmlns:xsi="http://www.w3.org/2001/XMLSchema-instance" xmlns:pc="http://schemas.microsoft.com/office/infopath/2007/PartnerControls">
  <documentManagement>
    <ha41659fa04643d0ac27d4c98155f03c xmlns="a90a8554-5475-4609-9feb-2f024996965b">
      <Terms xmlns="http://schemas.microsoft.com/office/infopath/2007/PartnerControls"/>
    </ha41659fa04643d0ac27d4c98155f03c>
    <Dokumentin_x0020_tila xmlns="a90a8554-5475-4609-9feb-2f024996965b" xsi:nil="true"/>
    <Diaarinumero xmlns="a90a8554-5475-4609-9feb-2f024996965b" xsi:nil="true"/>
    <Dokumenttityyppi xmlns="a90a8554-5475-4609-9feb-2f024996965b" xsi:nil="true"/>
    <TaxCatchAll xmlns="a90a8554-5475-4609-9feb-2f024996965b" xsi:nil="true"/>
    <KEHALaatija xmlns="a90a8554-5475-4609-9feb-2f024996965b" xsi:nil="true"/>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Päiväys xmlns="a90a8554-5475-4609-9feb-2f024996965b" xsi:nil="true"/>
    <cdf3ae8bf76741b5a3048f7f7f6eee61 xmlns="a90a8554-5475-4609-9feb-2f024996965b">
      <Terms xmlns="http://schemas.microsoft.com/office/infopath/2007/PartnerControls"/>
    </cdf3ae8bf76741b5a3048f7f7f6eee61>
    <Projekti xmlns="a90a8554-5475-4609-9feb-2f024996965b" xsi:nil="true"/>
    <Lisatieto xmlns="a90a8554-5475-4609-9feb-2f024996965b" xsi:nil="true"/>
  </documentManagement>
</p:properties>
</file>

<file path=customXml/itemProps1.xml><?xml version="1.0" encoding="utf-8"?>
<ds:datastoreItem xmlns:ds="http://schemas.openxmlformats.org/officeDocument/2006/customXml" ds:itemID="{49D8D483-5551-4997-A80E-D60DDD67A5A7}"/>
</file>

<file path=customXml/itemProps2.xml><?xml version="1.0" encoding="utf-8"?>
<ds:datastoreItem xmlns:ds="http://schemas.openxmlformats.org/officeDocument/2006/customXml" ds:itemID="{5F8D0D63-99E9-4BC3-B811-55E4400300BD}">
  <ds:schemaRefs>
    <ds:schemaRef ds:uri="http://schemas.microsoft.com/sharepoint/v3/contenttype/forms"/>
  </ds:schemaRefs>
</ds:datastoreItem>
</file>

<file path=customXml/itemProps3.xml><?xml version="1.0" encoding="utf-8"?>
<ds:datastoreItem xmlns:ds="http://schemas.openxmlformats.org/officeDocument/2006/customXml" ds:itemID="{D0F45A06-7D35-4C74-AC15-7BB3E16EF096}"/>
</file>

<file path=customXml/itemProps4.xml><?xml version="1.0" encoding="utf-8"?>
<ds:datastoreItem xmlns:ds="http://schemas.openxmlformats.org/officeDocument/2006/customXml" ds:itemID="{F522DEF9-4E8B-483E-B998-1D9783074B35}"/>
</file>

<file path=docProps/app.xml><?xml version="1.0" encoding="utf-8"?>
<Properties xmlns="http://schemas.openxmlformats.org/officeDocument/2006/extended-properties" xmlns:vt="http://schemas.openxmlformats.org/officeDocument/2006/docPropsVTypes">
  <Template>Maaseutuohjelman_yhteinen_esityspohja_2021_240221</Template>
  <TotalTime>3289</TotalTime>
  <Words>103</Words>
  <Application>Microsoft Office PowerPoint</Application>
  <PresentationFormat>Laajakuva</PresentationFormat>
  <Paragraphs>13</Paragraphs>
  <Slides>1</Slides>
  <Notes>1</Notes>
  <HiddenSlides>0</HiddenSlides>
  <MMClips>0</MMClips>
  <ScaleCrop>false</ScaleCrop>
  <HeadingPairs>
    <vt:vector size="6" baseType="variant">
      <vt:variant>
        <vt:lpstr>Käytetyt fontit</vt:lpstr>
      </vt:variant>
      <vt:variant>
        <vt:i4>3</vt:i4>
      </vt:variant>
      <vt:variant>
        <vt:lpstr>Teema</vt:lpstr>
      </vt:variant>
      <vt:variant>
        <vt:i4>4</vt:i4>
      </vt:variant>
      <vt:variant>
        <vt:lpstr>Dian otsikot</vt:lpstr>
      </vt:variant>
      <vt:variant>
        <vt:i4>1</vt:i4>
      </vt:variant>
    </vt:vector>
  </HeadingPairs>
  <TitlesOfParts>
    <vt:vector size="8" baseType="lpstr">
      <vt:lpstr>Arial</vt:lpstr>
      <vt:lpstr>Calibri</vt:lpstr>
      <vt:lpstr>Tahoma</vt:lpstr>
      <vt:lpstr>Sisältökalvot</vt:lpstr>
      <vt:lpstr>Sisältökalvot - Ei alareunaa</vt:lpstr>
      <vt:lpstr>Kannet, välikalvot, loppukalvot</vt:lpstr>
      <vt:lpstr>Graafiset elementit</vt:lpstr>
      <vt:lpstr>Maksatuksen terveisiä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Tulosviestintä 2022</dc:title>
  <dc:creator>Nivukoski Emilia (Ruokavirasto)</dc:creator>
  <cp:lastModifiedBy>Räty Saija (ELY)</cp:lastModifiedBy>
  <cp:revision>114</cp:revision>
  <cp:lastPrinted>2018-08-24T13:32:20Z</cp:lastPrinted>
  <dcterms:created xsi:type="dcterms:W3CDTF">2022-04-05T10:40:53Z</dcterms:created>
  <dcterms:modified xsi:type="dcterms:W3CDTF">2023-05-23T06:53:49Z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ContentTypeId">
    <vt:lpwstr>0x01010040485BB5EA91409BADF540D1B0254D330400291CBBAE2105014396607CAAAF0D8CD1</vt:lpwstr>
  </property>
</Properties>
</file>