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3" r:id="rId3"/>
    <p:sldMasterId id="2147484069" r:id="rId4"/>
    <p:sldMasterId id="2147484043" r:id="rId5"/>
    <p:sldMasterId id="2147484095" r:id="rId6"/>
  </p:sldMasterIdLst>
  <p:notesMasterIdLst>
    <p:notesMasterId r:id="rId29"/>
  </p:notesMasterIdLst>
  <p:handoutMasterIdLst>
    <p:handoutMasterId r:id="rId30"/>
  </p:handoutMasterIdLst>
  <p:sldIdLst>
    <p:sldId id="362" r:id="rId7"/>
    <p:sldId id="363" r:id="rId8"/>
    <p:sldId id="364" r:id="rId9"/>
    <p:sldId id="366" r:id="rId10"/>
    <p:sldId id="367" r:id="rId11"/>
    <p:sldId id="368" r:id="rId12"/>
    <p:sldId id="365" r:id="rId13"/>
    <p:sldId id="369" r:id="rId14"/>
    <p:sldId id="384" r:id="rId15"/>
    <p:sldId id="370" r:id="rId16"/>
    <p:sldId id="371" r:id="rId17"/>
    <p:sldId id="372" r:id="rId18"/>
    <p:sldId id="373" r:id="rId19"/>
    <p:sldId id="374" r:id="rId20"/>
    <p:sldId id="377" r:id="rId21"/>
    <p:sldId id="378" r:id="rId22"/>
    <p:sldId id="379" r:id="rId23"/>
    <p:sldId id="380" r:id="rId24"/>
    <p:sldId id="381" r:id="rId25"/>
    <p:sldId id="382" r:id="rId26"/>
    <p:sldId id="383" r:id="rId27"/>
    <p:sldId id="385" r:id="rId28"/>
  </p:sldIdLst>
  <p:sldSz cx="12192000" cy="6858000"/>
  <p:notesSz cx="6858000"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F9F9F9"/>
    <a:srgbClr val="8AACC9"/>
    <a:srgbClr val="B1DFC5"/>
    <a:srgbClr val="F4DBAD"/>
    <a:srgbClr val="FCC8C2"/>
    <a:srgbClr val="F89284"/>
    <a:srgbClr val="E8B75D"/>
    <a:srgbClr val="FF7403"/>
    <a:srgbClr val="185B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96327"/>
  </p:normalViewPr>
  <p:slideViewPr>
    <p:cSldViewPr snapToGrid="0" snapToObjects="1">
      <p:cViewPr varScale="1">
        <p:scale>
          <a:sx n="62" d="100"/>
          <a:sy n="62" d="100"/>
        </p:scale>
        <p:origin x="948" y="5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05" d="100"/>
          <a:sy n="105" d="100"/>
        </p:scale>
        <p:origin x="444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1.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136F7F-F74A-47DF-9A84-CE5D9D38431A}" type="doc">
      <dgm:prSet loTypeId="urn:microsoft.com/office/officeart/2005/8/layout/equation1" loCatId="process" qsTypeId="urn:microsoft.com/office/officeart/2005/8/quickstyle/simple4" qsCatId="simple" csTypeId="urn:microsoft.com/office/officeart/2005/8/colors/accent1_3" csCatId="accent1" phldr="1"/>
      <dgm:spPr/>
    </dgm:pt>
    <dgm:pt modelId="{1C45A40D-8239-4FAA-9762-D57E42AB6388}">
      <dgm:prSet phldrT="[Teksti]" custT="1"/>
      <dgm:spPr/>
      <dgm:t>
        <a:bodyPr/>
        <a:lstStyle/>
        <a:p>
          <a:endParaRPr lang="fi-FI" sz="1050" b="1" dirty="0">
            <a:solidFill>
              <a:schemeClr val="tx1"/>
            </a:solidFill>
          </a:endParaRPr>
        </a:p>
      </dgm:t>
    </dgm:pt>
    <dgm:pt modelId="{5D84EB2E-0D27-4CDA-A719-7A70951DDFE3}" type="parTrans" cxnId="{F97ED170-D67C-4C5C-9235-39867074BCDA}">
      <dgm:prSet/>
      <dgm:spPr/>
      <dgm:t>
        <a:bodyPr/>
        <a:lstStyle/>
        <a:p>
          <a:endParaRPr lang="fi-FI" sz="3600" b="1"/>
        </a:p>
      </dgm:t>
    </dgm:pt>
    <dgm:pt modelId="{3C153AA0-0EEA-4FB2-9CFD-4C0034FB8138}" type="sibTrans" cxnId="{F97ED170-D67C-4C5C-9235-39867074BCDA}">
      <dgm:prSet custT="1"/>
      <dgm:spPr>
        <a:solidFill>
          <a:schemeClr val="accent3">
            <a:lumMod val="75000"/>
          </a:schemeClr>
        </a:solidFill>
      </dgm:spPr>
      <dgm:t>
        <a:bodyPr/>
        <a:lstStyle/>
        <a:p>
          <a:endParaRPr lang="fi-FI" sz="1000" b="1"/>
        </a:p>
      </dgm:t>
    </dgm:pt>
    <dgm:pt modelId="{7BFFBDDC-EAA3-4175-A9F6-C53BDA4ED61A}">
      <dgm:prSet phldrT="[Teksti]" custT="1"/>
      <dgm:spPr/>
      <dgm:t>
        <a:bodyPr/>
        <a:lstStyle/>
        <a:p>
          <a:r>
            <a:rPr lang="fi-FI" sz="1600" b="1" dirty="0">
              <a:solidFill>
                <a:schemeClr val="tx1"/>
              </a:solidFill>
            </a:rPr>
            <a:t>	</a:t>
          </a:r>
        </a:p>
      </dgm:t>
    </dgm:pt>
    <dgm:pt modelId="{E9C0BD8B-5266-427A-A180-04C1B313FCC9}" type="parTrans" cxnId="{162E176F-519B-4020-8966-567B238CB76A}">
      <dgm:prSet/>
      <dgm:spPr/>
      <dgm:t>
        <a:bodyPr/>
        <a:lstStyle/>
        <a:p>
          <a:endParaRPr lang="fi-FI" sz="3600" b="1"/>
        </a:p>
      </dgm:t>
    </dgm:pt>
    <dgm:pt modelId="{87745B01-B8C1-49A5-895B-4192C546ADC3}" type="sibTrans" cxnId="{162E176F-519B-4020-8966-567B238CB76A}">
      <dgm:prSet custT="1"/>
      <dgm:spPr>
        <a:solidFill>
          <a:schemeClr val="accent3">
            <a:lumMod val="75000"/>
          </a:schemeClr>
        </a:solidFill>
      </dgm:spPr>
      <dgm:t>
        <a:bodyPr/>
        <a:lstStyle/>
        <a:p>
          <a:endParaRPr lang="fi-FI" sz="1000" b="1"/>
        </a:p>
      </dgm:t>
    </dgm:pt>
    <dgm:pt modelId="{5F9EBD07-DE60-4639-891B-F09827C19634}">
      <dgm:prSet phldrT="[Teksti]" custT="1"/>
      <dgm:spPr/>
      <dgm:t>
        <a:bodyPr/>
        <a:lstStyle/>
        <a:p>
          <a:endParaRPr lang="fi-FI" sz="1400" b="1" dirty="0">
            <a:solidFill>
              <a:schemeClr val="tx1"/>
            </a:solidFill>
          </a:endParaRPr>
        </a:p>
      </dgm:t>
    </dgm:pt>
    <dgm:pt modelId="{AB87D2DC-9C54-407A-BB9A-4ACBB7BD122D}" type="parTrans" cxnId="{BEBF986A-F5AC-48EF-9B21-84A524237B7F}">
      <dgm:prSet/>
      <dgm:spPr/>
      <dgm:t>
        <a:bodyPr/>
        <a:lstStyle/>
        <a:p>
          <a:endParaRPr lang="fi-FI" sz="3600" b="1"/>
        </a:p>
      </dgm:t>
    </dgm:pt>
    <dgm:pt modelId="{3E6FA6F5-845E-49FE-8246-BB12F0560F13}" type="sibTrans" cxnId="{BEBF986A-F5AC-48EF-9B21-84A524237B7F}">
      <dgm:prSet custT="1"/>
      <dgm:spPr>
        <a:solidFill>
          <a:schemeClr val="accent3">
            <a:lumMod val="75000"/>
          </a:schemeClr>
        </a:solidFill>
      </dgm:spPr>
      <dgm:t>
        <a:bodyPr/>
        <a:lstStyle/>
        <a:p>
          <a:endParaRPr lang="fi-FI" sz="1000" b="1"/>
        </a:p>
      </dgm:t>
    </dgm:pt>
    <dgm:pt modelId="{32AD7285-A593-471E-B9D8-59023E03CA8A}">
      <dgm:prSet phldrT="[Teksti]" custT="1"/>
      <dgm:spPr/>
      <dgm:t>
        <a:bodyPr/>
        <a:lstStyle/>
        <a:p>
          <a:pPr algn="ctr"/>
          <a:r>
            <a:rPr lang="fi-FI" sz="3200" b="1" dirty="0">
              <a:solidFill>
                <a:schemeClr val="tx2">
                  <a:lumMod val="50000"/>
                </a:schemeClr>
              </a:solidFill>
            </a:rPr>
            <a:t>Nuoren viljelijän aloitustuki</a:t>
          </a:r>
        </a:p>
      </dgm:t>
    </dgm:pt>
    <dgm:pt modelId="{6853DAD4-E2D1-4C8B-9EC7-ACEBFAC506C7}" type="parTrans" cxnId="{CB63531C-7BE6-4CFE-88E0-314DC64E1240}">
      <dgm:prSet/>
      <dgm:spPr/>
      <dgm:t>
        <a:bodyPr/>
        <a:lstStyle/>
        <a:p>
          <a:endParaRPr lang="fi-FI" sz="3600" b="1"/>
        </a:p>
      </dgm:t>
    </dgm:pt>
    <dgm:pt modelId="{9413DB8E-1DE0-4533-8B50-BED8871C296D}" type="sibTrans" cxnId="{CB63531C-7BE6-4CFE-88E0-314DC64E1240}">
      <dgm:prSet/>
      <dgm:spPr/>
      <dgm:t>
        <a:bodyPr/>
        <a:lstStyle/>
        <a:p>
          <a:endParaRPr lang="fi-FI" sz="3600" b="1"/>
        </a:p>
      </dgm:t>
    </dgm:pt>
    <dgm:pt modelId="{A0B3DB7E-CA73-42AE-A58A-4085EEDDFDB3}">
      <dgm:prSet phldrT="[Teksti]" custT="1"/>
      <dgm:spPr/>
      <dgm:t>
        <a:bodyPr/>
        <a:lstStyle/>
        <a:p>
          <a:r>
            <a:rPr lang="fi-FI" sz="1200" b="1" dirty="0">
              <a:solidFill>
                <a:schemeClr val="tx1"/>
              </a:solidFill>
            </a:rPr>
            <a:t>    </a:t>
          </a:r>
        </a:p>
      </dgm:t>
    </dgm:pt>
    <dgm:pt modelId="{9E948E88-A60B-4E7A-8398-FB3DF852F934}" type="parTrans" cxnId="{CC0CFE5E-D0D6-4709-89AC-3653C0765C90}">
      <dgm:prSet/>
      <dgm:spPr/>
      <dgm:t>
        <a:bodyPr/>
        <a:lstStyle/>
        <a:p>
          <a:endParaRPr lang="fi-FI"/>
        </a:p>
      </dgm:t>
    </dgm:pt>
    <dgm:pt modelId="{D09CD7C3-3406-4BB9-AC41-7F41DD9C7A04}" type="sibTrans" cxnId="{CC0CFE5E-D0D6-4709-89AC-3653C0765C90}">
      <dgm:prSet/>
      <dgm:spPr>
        <a:solidFill>
          <a:schemeClr val="accent3">
            <a:lumMod val="75000"/>
          </a:schemeClr>
        </a:solidFill>
      </dgm:spPr>
      <dgm:t>
        <a:bodyPr/>
        <a:lstStyle/>
        <a:p>
          <a:endParaRPr lang="fi-FI"/>
        </a:p>
      </dgm:t>
    </dgm:pt>
    <dgm:pt modelId="{C4331FC6-B07D-4633-99B7-641D2F501ACF}" type="pres">
      <dgm:prSet presAssocID="{9C136F7F-F74A-47DF-9A84-CE5D9D38431A}" presName="linearFlow" presStyleCnt="0">
        <dgm:presLayoutVars>
          <dgm:dir/>
          <dgm:resizeHandles val="exact"/>
        </dgm:presLayoutVars>
      </dgm:prSet>
      <dgm:spPr/>
    </dgm:pt>
    <dgm:pt modelId="{5AFED443-B586-48BF-8A33-6115D1F848ED}" type="pres">
      <dgm:prSet presAssocID="{1C45A40D-8239-4FAA-9762-D57E42AB6388}" presName="node" presStyleLbl="node1" presStyleIdx="0" presStyleCnt="5" custScaleX="245262" custScaleY="216969" custLinFactX="25019" custLinFactNeighborX="100000" custLinFactNeighborY="714">
        <dgm:presLayoutVars>
          <dgm:bulletEnabled val="1"/>
        </dgm:presLayoutVars>
      </dgm:prSet>
      <dgm:spPr/>
    </dgm:pt>
    <dgm:pt modelId="{0C568E72-0F78-4891-9068-C7171868B377}" type="pres">
      <dgm:prSet presAssocID="{3C153AA0-0EEA-4FB2-9CFD-4C0034FB8138}" presName="spacerL" presStyleCnt="0"/>
      <dgm:spPr/>
    </dgm:pt>
    <dgm:pt modelId="{CBCB84D0-631A-4932-A338-10626DD3CD09}" type="pres">
      <dgm:prSet presAssocID="{3C153AA0-0EEA-4FB2-9CFD-4C0034FB8138}" presName="sibTrans" presStyleLbl="sibTrans2D1" presStyleIdx="0" presStyleCnt="4" custLinFactX="21562" custLinFactNeighborX="100000" custLinFactNeighborY="-4338"/>
      <dgm:spPr/>
    </dgm:pt>
    <dgm:pt modelId="{A784092E-643A-4EAE-A40D-5FCCFA24267B}" type="pres">
      <dgm:prSet presAssocID="{3C153AA0-0EEA-4FB2-9CFD-4C0034FB8138}" presName="spacerR" presStyleCnt="0"/>
      <dgm:spPr/>
    </dgm:pt>
    <dgm:pt modelId="{3B21E4B5-7F43-451E-9B27-52CAE6658575}" type="pres">
      <dgm:prSet presAssocID="{7BFFBDDC-EAA3-4175-A9F6-C53BDA4ED61A}" presName="node" presStyleLbl="node1" presStyleIdx="1" presStyleCnt="5" custScaleX="138049" custScaleY="139809" custLinFactX="5931" custLinFactNeighborX="100000" custLinFactNeighborY="854">
        <dgm:presLayoutVars>
          <dgm:bulletEnabled val="1"/>
        </dgm:presLayoutVars>
      </dgm:prSet>
      <dgm:spPr/>
    </dgm:pt>
    <dgm:pt modelId="{2A2425CB-9D63-481C-94D1-3DA78CF44717}" type="pres">
      <dgm:prSet presAssocID="{87745B01-B8C1-49A5-895B-4192C546ADC3}" presName="spacerL" presStyleCnt="0"/>
      <dgm:spPr/>
    </dgm:pt>
    <dgm:pt modelId="{2885884B-3E72-43DA-AA48-FFCEDCED991D}" type="pres">
      <dgm:prSet presAssocID="{87745B01-B8C1-49A5-895B-4192C546ADC3}" presName="sibTrans" presStyleLbl="sibTrans2D1" presStyleIdx="1" presStyleCnt="4" custLinFactX="4861" custLinFactNeighborX="100000" custLinFactNeighborY="-1261"/>
      <dgm:spPr/>
    </dgm:pt>
    <dgm:pt modelId="{E5234527-9CF6-4805-B58F-CB16DF5DBE50}" type="pres">
      <dgm:prSet presAssocID="{87745B01-B8C1-49A5-895B-4192C546ADC3}" presName="spacerR" presStyleCnt="0"/>
      <dgm:spPr/>
    </dgm:pt>
    <dgm:pt modelId="{E995A6A6-A774-4D57-9D51-704076ED9AB4}" type="pres">
      <dgm:prSet presAssocID="{A0B3DB7E-CA73-42AE-A58A-4085EEDDFDB3}" presName="node" presStyleLbl="node1" presStyleIdx="2" presStyleCnt="5" custScaleX="96052" custScaleY="83971" custLinFactNeighborX="71464" custLinFactNeighborY="-3375">
        <dgm:presLayoutVars>
          <dgm:bulletEnabled val="1"/>
        </dgm:presLayoutVars>
      </dgm:prSet>
      <dgm:spPr/>
    </dgm:pt>
    <dgm:pt modelId="{4AEEE48A-A80F-404D-B714-EBF7B0B0FF1B}" type="pres">
      <dgm:prSet presAssocID="{D09CD7C3-3406-4BB9-AC41-7F41DD9C7A04}" presName="spacerL" presStyleCnt="0"/>
      <dgm:spPr/>
    </dgm:pt>
    <dgm:pt modelId="{49D3C6C6-2AD4-441B-8BFA-9FCDCB930BE9}" type="pres">
      <dgm:prSet presAssocID="{D09CD7C3-3406-4BB9-AC41-7F41DD9C7A04}" presName="sibTrans" presStyleLbl="sibTrans2D1" presStyleIdx="2" presStyleCnt="4"/>
      <dgm:spPr/>
    </dgm:pt>
    <dgm:pt modelId="{C2CE5406-05BB-4046-9307-1F40BA61BB15}" type="pres">
      <dgm:prSet presAssocID="{D09CD7C3-3406-4BB9-AC41-7F41DD9C7A04}" presName="spacerR" presStyleCnt="0"/>
      <dgm:spPr/>
    </dgm:pt>
    <dgm:pt modelId="{0BDA8F91-9D7F-4476-A320-27D75C754DC6}" type="pres">
      <dgm:prSet presAssocID="{5F9EBD07-DE60-4639-891B-F09827C19634}" presName="node" presStyleLbl="node1" presStyleIdx="3" presStyleCnt="5" custScaleX="111094" custScaleY="109083" custLinFactNeighborX="22560" custLinFactNeighborY="-5751">
        <dgm:presLayoutVars>
          <dgm:bulletEnabled val="1"/>
        </dgm:presLayoutVars>
      </dgm:prSet>
      <dgm:spPr/>
    </dgm:pt>
    <dgm:pt modelId="{465C84E5-A17C-4068-A02A-6A48AD43E367}" type="pres">
      <dgm:prSet presAssocID="{3E6FA6F5-845E-49FE-8246-BB12F0560F13}" presName="spacerL" presStyleCnt="0"/>
      <dgm:spPr/>
    </dgm:pt>
    <dgm:pt modelId="{42426122-BDF2-4BF7-BD72-50266C464B3F}" type="pres">
      <dgm:prSet presAssocID="{3E6FA6F5-845E-49FE-8246-BB12F0560F13}" presName="sibTrans" presStyleLbl="sibTrans2D1" presStyleIdx="3" presStyleCnt="4" custLinFactNeighborX="-97364" custLinFactNeighborY="-58"/>
      <dgm:spPr/>
    </dgm:pt>
    <dgm:pt modelId="{8F76363D-1D31-48C7-8B4C-A76CAABDE873}" type="pres">
      <dgm:prSet presAssocID="{3E6FA6F5-845E-49FE-8246-BB12F0560F13}" presName="spacerR" presStyleCnt="0"/>
      <dgm:spPr/>
    </dgm:pt>
    <dgm:pt modelId="{57810E11-FD60-422E-8D9F-C391B188DA06}" type="pres">
      <dgm:prSet presAssocID="{32AD7285-A593-471E-B9D8-59023E03CA8A}" presName="node" presStyleLbl="node1" presStyleIdx="4" presStyleCnt="5" custScaleX="274337" custScaleY="256568" custLinFactX="-7838" custLinFactNeighborX="-100000" custLinFactNeighborY="-8589">
        <dgm:presLayoutVars>
          <dgm:bulletEnabled val="1"/>
        </dgm:presLayoutVars>
      </dgm:prSet>
      <dgm:spPr/>
    </dgm:pt>
  </dgm:ptLst>
  <dgm:cxnLst>
    <dgm:cxn modelId="{F084550C-1E67-4564-97B5-EBD532DAA37A}" type="presOf" srcId="{A0B3DB7E-CA73-42AE-A58A-4085EEDDFDB3}" destId="{E995A6A6-A774-4D57-9D51-704076ED9AB4}" srcOrd="0" destOrd="0" presId="urn:microsoft.com/office/officeart/2005/8/layout/equation1"/>
    <dgm:cxn modelId="{CB63531C-7BE6-4CFE-88E0-314DC64E1240}" srcId="{9C136F7F-F74A-47DF-9A84-CE5D9D38431A}" destId="{32AD7285-A593-471E-B9D8-59023E03CA8A}" srcOrd="4" destOrd="0" parTransId="{6853DAD4-E2D1-4C8B-9EC7-ACEBFAC506C7}" sibTransId="{9413DB8E-1DE0-4533-8B50-BED8871C296D}"/>
    <dgm:cxn modelId="{87EF613A-C125-47A1-9219-547B08D0129F}" type="presOf" srcId="{3C153AA0-0EEA-4FB2-9CFD-4C0034FB8138}" destId="{CBCB84D0-631A-4932-A338-10626DD3CD09}" srcOrd="0" destOrd="0" presId="urn:microsoft.com/office/officeart/2005/8/layout/equation1"/>
    <dgm:cxn modelId="{CC0CFE5E-D0D6-4709-89AC-3653C0765C90}" srcId="{9C136F7F-F74A-47DF-9A84-CE5D9D38431A}" destId="{A0B3DB7E-CA73-42AE-A58A-4085EEDDFDB3}" srcOrd="2" destOrd="0" parTransId="{9E948E88-A60B-4E7A-8398-FB3DF852F934}" sibTransId="{D09CD7C3-3406-4BB9-AC41-7F41DD9C7A04}"/>
    <dgm:cxn modelId="{E00BD365-553C-47F5-956F-D3D50E31659B}" type="presOf" srcId="{87745B01-B8C1-49A5-895B-4192C546ADC3}" destId="{2885884B-3E72-43DA-AA48-FFCEDCED991D}" srcOrd="0" destOrd="0" presId="urn:microsoft.com/office/officeart/2005/8/layout/equation1"/>
    <dgm:cxn modelId="{BEBF986A-F5AC-48EF-9B21-84A524237B7F}" srcId="{9C136F7F-F74A-47DF-9A84-CE5D9D38431A}" destId="{5F9EBD07-DE60-4639-891B-F09827C19634}" srcOrd="3" destOrd="0" parTransId="{AB87D2DC-9C54-407A-BB9A-4ACBB7BD122D}" sibTransId="{3E6FA6F5-845E-49FE-8246-BB12F0560F13}"/>
    <dgm:cxn modelId="{162E176F-519B-4020-8966-567B238CB76A}" srcId="{9C136F7F-F74A-47DF-9A84-CE5D9D38431A}" destId="{7BFFBDDC-EAA3-4175-A9F6-C53BDA4ED61A}" srcOrd="1" destOrd="0" parTransId="{E9C0BD8B-5266-427A-A180-04C1B313FCC9}" sibTransId="{87745B01-B8C1-49A5-895B-4192C546ADC3}"/>
    <dgm:cxn modelId="{F97ED170-D67C-4C5C-9235-39867074BCDA}" srcId="{9C136F7F-F74A-47DF-9A84-CE5D9D38431A}" destId="{1C45A40D-8239-4FAA-9762-D57E42AB6388}" srcOrd="0" destOrd="0" parTransId="{5D84EB2E-0D27-4CDA-A719-7A70951DDFE3}" sibTransId="{3C153AA0-0EEA-4FB2-9CFD-4C0034FB8138}"/>
    <dgm:cxn modelId="{C7AFCA55-F34E-4CFD-B75E-3E577DAF39D0}" type="presOf" srcId="{9C136F7F-F74A-47DF-9A84-CE5D9D38431A}" destId="{C4331FC6-B07D-4633-99B7-641D2F501ACF}" srcOrd="0" destOrd="0" presId="urn:microsoft.com/office/officeart/2005/8/layout/equation1"/>
    <dgm:cxn modelId="{E3FA5685-3F34-4980-941E-ED1203E548AA}" type="presOf" srcId="{1C45A40D-8239-4FAA-9762-D57E42AB6388}" destId="{5AFED443-B586-48BF-8A33-6115D1F848ED}" srcOrd="0" destOrd="0" presId="urn:microsoft.com/office/officeart/2005/8/layout/equation1"/>
    <dgm:cxn modelId="{87643F8D-81D1-44B8-817C-075D38EF9F1F}" type="presOf" srcId="{D09CD7C3-3406-4BB9-AC41-7F41DD9C7A04}" destId="{49D3C6C6-2AD4-441B-8BFA-9FCDCB930BE9}" srcOrd="0" destOrd="0" presId="urn:microsoft.com/office/officeart/2005/8/layout/equation1"/>
    <dgm:cxn modelId="{4556AE9A-7DCC-461C-832D-2B4585CB0E0D}" type="presOf" srcId="{3E6FA6F5-845E-49FE-8246-BB12F0560F13}" destId="{42426122-BDF2-4BF7-BD72-50266C464B3F}" srcOrd="0" destOrd="0" presId="urn:microsoft.com/office/officeart/2005/8/layout/equation1"/>
    <dgm:cxn modelId="{A2766BC3-1337-4A29-BAB1-F30CD1E99C21}" type="presOf" srcId="{7BFFBDDC-EAA3-4175-A9F6-C53BDA4ED61A}" destId="{3B21E4B5-7F43-451E-9B27-52CAE6658575}" srcOrd="0" destOrd="0" presId="urn:microsoft.com/office/officeart/2005/8/layout/equation1"/>
    <dgm:cxn modelId="{BFF090D7-1D5B-4998-876F-83A1D3E1AE68}" type="presOf" srcId="{5F9EBD07-DE60-4639-891B-F09827C19634}" destId="{0BDA8F91-9D7F-4476-A320-27D75C754DC6}" srcOrd="0" destOrd="0" presId="urn:microsoft.com/office/officeart/2005/8/layout/equation1"/>
    <dgm:cxn modelId="{BD26CFFD-AF59-4E55-99CC-E162A69B3BED}" type="presOf" srcId="{32AD7285-A593-471E-B9D8-59023E03CA8A}" destId="{57810E11-FD60-422E-8D9F-C391B188DA06}" srcOrd="0" destOrd="0" presId="urn:microsoft.com/office/officeart/2005/8/layout/equation1"/>
    <dgm:cxn modelId="{497F6387-079F-4928-A17A-6730F6E9A9F6}" type="presParOf" srcId="{C4331FC6-B07D-4633-99B7-641D2F501ACF}" destId="{5AFED443-B586-48BF-8A33-6115D1F848ED}" srcOrd="0" destOrd="0" presId="urn:microsoft.com/office/officeart/2005/8/layout/equation1"/>
    <dgm:cxn modelId="{BCC83ECF-516E-466D-93D2-CE0322F7065C}" type="presParOf" srcId="{C4331FC6-B07D-4633-99B7-641D2F501ACF}" destId="{0C568E72-0F78-4891-9068-C7171868B377}" srcOrd="1" destOrd="0" presId="urn:microsoft.com/office/officeart/2005/8/layout/equation1"/>
    <dgm:cxn modelId="{DB945366-705C-4201-8FB8-0542E85506DC}" type="presParOf" srcId="{C4331FC6-B07D-4633-99B7-641D2F501ACF}" destId="{CBCB84D0-631A-4932-A338-10626DD3CD09}" srcOrd="2" destOrd="0" presId="urn:microsoft.com/office/officeart/2005/8/layout/equation1"/>
    <dgm:cxn modelId="{0A80CC80-C30B-41C0-B426-2F0E5CC7F98E}" type="presParOf" srcId="{C4331FC6-B07D-4633-99B7-641D2F501ACF}" destId="{A784092E-643A-4EAE-A40D-5FCCFA24267B}" srcOrd="3" destOrd="0" presId="urn:microsoft.com/office/officeart/2005/8/layout/equation1"/>
    <dgm:cxn modelId="{9AA3171F-AAEB-42DE-AEB9-5A51156485FE}" type="presParOf" srcId="{C4331FC6-B07D-4633-99B7-641D2F501ACF}" destId="{3B21E4B5-7F43-451E-9B27-52CAE6658575}" srcOrd="4" destOrd="0" presId="urn:microsoft.com/office/officeart/2005/8/layout/equation1"/>
    <dgm:cxn modelId="{B07F3C5B-EFD6-475E-8B49-44DF03C927F1}" type="presParOf" srcId="{C4331FC6-B07D-4633-99B7-641D2F501ACF}" destId="{2A2425CB-9D63-481C-94D1-3DA78CF44717}" srcOrd="5" destOrd="0" presId="urn:microsoft.com/office/officeart/2005/8/layout/equation1"/>
    <dgm:cxn modelId="{DDEA0323-7E6F-4581-9D31-68305FE92312}" type="presParOf" srcId="{C4331FC6-B07D-4633-99B7-641D2F501ACF}" destId="{2885884B-3E72-43DA-AA48-FFCEDCED991D}" srcOrd="6" destOrd="0" presId="urn:microsoft.com/office/officeart/2005/8/layout/equation1"/>
    <dgm:cxn modelId="{BB2FF829-7160-464F-AEBA-7D6D0C31AD7A}" type="presParOf" srcId="{C4331FC6-B07D-4633-99B7-641D2F501ACF}" destId="{E5234527-9CF6-4805-B58F-CB16DF5DBE50}" srcOrd="7" destOrd="0" presId="urn:microsoft.com/office/officeart/2005/8/layout/equation1"/>
    <dgm:cxn modelId="{7661B543-9AC1-4305-9751-316DA223B51A}" type="presParOf" srcId="{C4331FC6-B07D-4633-99B7-641D2F501ACF}" destId="{E995A6A6-A774-4D57-9D51-704076ED9AB4}" srcOrd="8" destOrd="0" presId="urn:microsoft.com/office/officeart/2005/8/layout/equation1"/>
    <dgm:cxn modelId="{345F26AD-34B0-4862-9B12-DA36C60C2F7E}" type="presParOf" srcId="{C4331FC6-B07D-4633-99B7-641D2F501ACF}" destId="{4AEEE48A-A80F-404D-B714-EBF7B0B0FF1B}" srcOrd="9" destOrd="0" presId="urn:microsoft.com/office/officeart/2005/8/layout/equation1"/>
    <dgm:cxn modelId="{5206CC66-FEAC-40D1-9E98-C452B318D907}" type="presParOf" srcId="{C4331FC6-B07D-4633-99B7-641D2F501ACF}" destId="{49D3C6C6-2AD4-441B-8BFA-9FCDCB930BE9}" srcOrd="10" destOrd="0" presId="urn:microsoft.com/office/officeart/2005/8/layout/equation1"/>
    <dgm:cxn modelId="{6A815EE4-F646-4E02-AD5B-2001CA61AF5B}" type="presParOf" srcId="{C4331FC6-B07D-4633-99B7-641D2F501ACF}" destId="{C2CE5406-05BB-4046-9307-1F40BA61BB15}" srcOrd="11" destOrd="0" presId="urn:microsoft.com/office/officeart/2005/8/layout/equation1"/>
    <dgm:cxn modelId="{E0752D18-72BB-43EC-893D-3E8F67217873}" type="presParOf" srcId="{C4331FC6-B07D-4633-99B7-641D2F501ACF}" destId="{0BDA8F91-9D7F-4476-A320-27D75C754DC6}" srcOrd="12" destOrd="0" presId="urn:microsoft.com/office/officeart/2005/8/layout/equation1"/>
    <dgm:cxn modelId="{2EFD1897-EAD1-4DF5-9539-FB674F880D1F}" type="presParOf" srcId="{C4331FC6-B07D-4633-99B7-641D2F501ACF}" destId="{465C84E5-A17C-4068-A02A-6A48AD43E367}" srcOrd="13" destOrd="0" presId="urn:microsoft.com/office/officeart/2005/8/layout/equation1"/>
    <dgm:cxn modelId="{3C350077-76A4-4A46-B630-49F42AD75B05}" type="presParOf" srcId="{C4331FC6-B07D-4633-99B7-641D2F501ACF}" destId="{42426122-BDF2-4BF7-BD72-50266C464B3F}" srcOrd="14" destOrd="0" presId="urn:microsoft.com/office/officeart/2005/8/layout/equation1"/>
    <dgm:cxn modelId="{636A66D0-8FB6-45E3-92D7-E980E2655DAF}" type="presParOf" srcId="{C4331FC6-B07D-4633-99B7-641D2F501ACF}" destId="{8F76363D-1D31-48C7-8B4C-A76CAABDE873}" srcOrd="15" destOrd="0" presId="urn:microsoft.com/office/officeart/2005/8/layout/equation1"/>
    <dgm:cxn modelId="{946B93D2-4830-4859-8051-4697DCE351A2}" type="presParOf" srcId="{C4331FC6-B07D-4633-99B7-641D2F501ACF}" destId="{57810E11-FD60-422E-8D9F-C391B188DA06}" srcOrd="16"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ED443-B586-48BF-8A33-6115D1F848ED}">
      <dsp:nvSpPr>
        <dsp:cNvPr id="0" name=""/>
        <dsp:cNvSpPr/>
      </dsp:nvSpPr>
      <dsp:spPr>
        <a:xfrm>
          <a:off x="335944" y="624244"/>
          <a:ext cx="2477664" cy="2191845"/>
        </a:xfrm>
        <a:prstGeom prst="ellipse">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endParaRPr lang="fi-FI" sz="1050" b="1" kern="1200" dirty="0">
            <a:solidFill>
              <a:schemeClr val="tx1"/>
            </a:solidFill>
          </a:endParaRPr>
        </a:p>
      </dsp:txBody>
      <dsp:txXfrm>
        <a:off x="698789" y="945232"/>
        <a:ext cx="1751974" cy="1549869"/>
      </dsp:txXfrm>
    </dsp:sp>
    <dsp:sp modelId="{CBCB84D0-631A-4932-A338-10626DD3CD09}">
      <dsp:nvSpPr>
        <dsp:cNvPr id="0" name=""/>
        <dsp:cNvSpPr/>
      </dsp:nvSpPr>
      <dsp:spPr>
        <a:xfrm>
          <a:off x="2769230" y="1394575"/>
          <a:ext cx="585922" cy="585922"/>
        </a:xfrm>
        <a:prstGeom prst="mathPlus">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i-FI" sz="1000" b="1" kern="1200"/>
        </a:p>
      </dsp:txBody>
      <dsp:txXfrm>
        <a:off x="2846894" y="1618632"/>
        <a:ext cx="430594" cy="137808"/>
      </dsp:txXfrm>
    </dsp:sp>
    <dsp:sp modelId="{3B21E4B5-7F43-451E-9B27-52CAE6658575}">
      <dsp:nvSpPr>
        <dsp:cNvPr id="0" name=""/>
        <dsp:cNvSpPr/>
      </dsp:nvSpPr>
      <dsp:spPr>
        <a:xfrm>
          <a:off x="3370760" y="1015398"/>
          <a:ext cx="1394586" cy="1412366"/>
        </a:xfrm>
        <a:prstGeom prst="ellipse">
          <a:avLst/>
        </a:prstGeom>
        <a:gradFill rotWithShape="0">
          <a:gsLst>
            <a:gs pos="0">
              <a:schemeClr val="accent1">
                <a:shade val="80000"/>
                <a:hueOff val="-54269"/>
                <a:satOff val="288"/>
                <a:lumOff val="5830"/>
                <a:alphaOff val="0"/>
                <a:satMod val="103000"/>
                <a:lumMod val="102000"/>
                <a:tint val="94000"/>
              </a:schemeClr>
            </a:gs>
            <a:gs pos="50000">
              <a:schemeClr val="accent1">
                <a:shade val="80000"/>
                <a:hueOff val="-54269"/>
                <a:satOff val="288"/>
                <a:lumOff val="5830"/>
                <a:alphaOff val="0"/>
                <a:satMod val="110000"/>
                <a:lumMod val="100000"/>
                <a:shade val="100000"/>
              </a:schemeClr>
            </a:gs>
            <a:gs pos="100000">
              <a:schemeClr val="accent1">
                <a:shade val="80000"/>
                <a:hueOff val="-54269"/>
                <a:satOff val="288"/>
                <a:lumOff val="583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i-FI" sz="1600" b="1" kern="1200" dirty="0">
              <a:solidFill>
                <a:schemeClr val="tx1"/>
              </a:solidFill>
            </a:rPr>
            <a:t>	</a:t>
          </a:r>
        </a:p>
      </dsp:txBody>
      <dsp:txXfrm>
        <a:off x="3574992" y="1222234"/>
        <a:ext cx="986122" cy="998694"/>
      </dsp:txXfrm>
    </dsp:sp>
    <dsp:sp modelId="{2885884B-3E72-43DA-AA48-FFCEDCED991D}">
      <dsp:nvSpPr>
        <dsp:cNvPr id="0" name=""/>
        <dsp:cNvSpPr/>
      </dsp:nvSpPr>
      <dsp:spPr>
        <a:xfrm>
          <a:off x="4815942" y="1412604"/>
          <a:ext cx="585922" cy="585922"/>
        </a:xfrm>
        <a:prstGeom prst="mathPlus">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i-FI" sz="1000" b="1" kern="1200"/>
        </a:p>
      </dsp:txBody>
      <dsp:txXfrm>
        <a:off x="4893606" y="1636661"/>
        <a:ext cx="430594" cy="137808"/>
      </dsp:txXfrm>
    </dsp:sp>
    <dsp:sp modelId="{E995A6A6-A774-4D57-9D51-704076ED9AB4}">
      <dsp:nvSpPr>
        <dsp:cNvPr id="0" name=""/>
        <dsp:cNvSpPr/>
      </dsp:nvSpPr>
      <dsp:spPr>
        <a:xfrm>
          <a:off x="5432004" y="1254717"/>
          <a:ext cx="970328" cy="848284"/>
        </a:xfrm>
        <a:prstGeom prst="ellipse">
          <a:avLst/>
        </a:prstGeom>
        <a:gradFill rotWithShape="0">
          <a:gsLst>
            <a:gs pos="0">
              <a:schemeClr val="accent1">
                <a:shade val="80000"/>
                <a:hueOff val="-108539"/>
                <a:satOff val="575"/>
                <a:lumOff val="11660"/>
                <a:alphaOff val="0"/>
                <a:satMod val="103000"/>
                <a:lumMod val="102000"/>
                <a:tint val="94000"/>
              </a:schemeClr>
            </a:gs>
            <a:gs pos="50000">
              <a:schemeClr val="accent1">
                <a:shade val="80000"/>
                <a:hueOff val="-108539"/>
                <a:satOff val="575"/>
                <a:lumOff val="11660"/>
                <a:alphaOff val="0"/>
                <a:satMod val="110000"/>
                <a:lumMod val="100000"/>
                <a:shade val="100000"/>
              </a:schemeClr>
            </a:gs>
            <a:gs pos="100000">
              <a:schemeClr val="accent1">
                <a:shade val="80000"/>
                <a:hueOff val="-108539"/>
                <a:satOff val="575"/>
                <a:lumOff val="1166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chemeClr val="tx1"/>
              </a:solidFill>
            </a:rPr>
            <a:t>    </a:t>
          </a:r>
        </a:p>
      </dsp:txBody>
      <dsp:txXfrm>
        <a:off x="5574105" y="1378945"/>
        <a:ext cx="686126" cy="599828"/>
      </dsp:txXfrm>
    </dsp:sp>
    <dsp:sp modelId="{49D3C6C6-2AD4-441B-8BFA-9FCDCB930BE9}">
      <dsp:nvSpPr>
        <dsp:cNvPr id="0" name=""/>
        <dsp:cNvSpPr/>
      </dsp:nvSpPr>
      <dsp:spPr>
        <a:xfrm>
          <a:off x="6425740" y="1419992"/>
          <a:ext cx="585922" cy="585922"/>
        </a:xfrm>
        <a:prstGeom prst="mathPlus">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fi-FI" sz="900" kern="1200"/>
        </a:p>
      </dsp:txBody>
      <dsp:txXfrm>
        <a:off x="6503404" y="1644049"/>
        <a:ext cx="430594" cy="137808"/>
      </dsp:txXfrm>
    </dsp:sp>
    <dsp:sp modelId="{0BDA8F91-9D7F-4476-A320-27D75C754DC6}">
      <dsp:nvSpPr>
        <dsp:cNvPr id="0" name=""/>
        <dsp:cNvSpPr/>
      </dsp:nvSpPr>
      <dsp:spPr>
        <a:xfrm>
          <a:off x="7112197" y="1103872"/>
          <a:ext cx="1122284" cy="1101968"/>
        </a:xfrm>
        <a:prstGeom prst="ellipse">
          <a:avLst/>
        </a:prstGeom>
        <a:gradFill rotWithShape="0">
          <a:gsLst>
            <a:gs pos="0">
              <a:schemeClr val="accent1">
                <a:shade val="80000"/>
                <a:hueOff val="-162808"/>
                <a:satOff val="863"/>
                <a:lumOff val="17489"/>
                <a:alphaOff val="0"/>
                <a:satMod val="103000"/>
                <a:lumMod val="102000"/>
                <a:tint val="94000"/>
              </a:schemeClr>
            </a:gs>
            <a:gs pos="50000">
              <a:schemeClr val="accent1">
                <a:shade val="80000"/>
                <a:hueOff val="-162808"/>
                <a:satOff val="863"/>
                <a:lumOff val="17489"/>
                <a:alphaOff val="0"/>
                <a:satMod val="110000"/>
                <a:lumMod val="100000"/>
                <a:shade val="100000"/>
              </a:schemeClr>
            </a:gs>
            <a:gs pos="100000">
              <a:schemeClr val="accent1">
                <a:shade val="80000"/>
                <a:hueOff val="-162808"/>
                <a:satOff val="863"/>
                <a:lumOff val="1748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fi-FI" sz="1400" b="1" kern="1200" dirty="0">
            <a:solidFill>
              <a:schemeClr val="tx1"/>
            </a:solidFill>
          </a:endParaRPr>
        </a:p>
      </dsp:txBody>
      <dsp:txXfrm>
        <a:off x="7276552" y="1265251"/>
        <a:ext cx="793574" cy="779210"/>
      </dsp:txXfrm>
    </dsp:sp>
    <dsp:sp modelId="{42426122-BDF2-4BF7-BD72-50266C464B3F}">
      <dsp:nvSpPr>
        <dsp:cNvPr id="0" name=""/>
        <dsp:cNvSpPr/>
      </dsp:nvSpPr>
      <dsp:spPr>
        <a:xfrm>
          <a:off x="8218138" y="1419652"/>
          <a:ext cx="585922" cy="585922"/>
        </a:xfrm>
        <a:prstGeom prst="mathEqual">
          <a:avLst/>
        </a:prstGeom>
        <a:solidFill>
          <a:schemeClr val="accent3">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fi-FI" sz="1000" b="1" kern="1200"/>
        </a:p>
      </dsp:txBody>
      <dsp:txXfrm>
        <a:off x="8295802" y="1540352"/>
        <a:ext cx="430594" cy="344522"/>
      </dsp:txXfrm>
    </dsp:sp>
    <dsp:sp modelId="{57810E11-FD60-422E-8D9F-C391B188DA06}">
      <dsp:nvSpPr>
        <dsp:cNvPr id="0" name=""/>
        <dsp:cNvSpPr/>
      </dsp:nvSpPr>
      <dsp:spPr>
        <a:xfrm>
          <a:off x="8804747" y="330247"/>
          <a:ext cx="2771383" cy="2591878"/>
        </a:xfrm>
        <a:prstGeom prst="ellipse">
          <a:avLst/>
        </a:prstGeom>
        <a:gradFill rotWithShape="0">
          <a:gsLst>
            <a:gs pos="0">
              <a:schemeClr val="accent1">
                <a:shade val="80000"/>
                <a:hueOff val="-217078"/>
                <a:satOff val="1151"/>
                <a:lumOff val="23319"/>
                <a:alphaOff val="0"/>
                <a:satMod val="103000"/>
                <a:lumMod val="102000"/>
                <a:tint val="94000"/>
              </a:schemeClr>
            </a:gs>
            <a:gs pos="50000">
              <a:schemeClr val="accent1">
                <a:shade val="80000"/>
                <a:hueOff val="-217078"/>
                <a:satOff val="1151"/>
                <a:lumOff val="23319"/>
                <a:alphaOff val="0"/>
                <a:satMod val="110000"/>
                <a:lumMod val="100000"/>
                <a:shade val="100000"/>
              </a:schemeClr>
            </a:gs>
            <a:gs pos="100000">
              <a:schemeClr val="accent1">
                <a:shade val="80000"/>
                <a:hueOff val="-217078"/>
                <a:satOff val="1151"/>
                <a:lumOff val="2331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fi-FI" sz="3200" b="1" kern="1200" dirty="0">
              <a:solidFill>
                <a:schemeClr val="tx2">
                  <a:lumMod val="50000"/>
                </a:schemeClr>
              </a:solidFill>
            </a:rPr>
            <a:t>Nuoren viljelijän aloitustuki</a:t>
          </a:r>
        </a:p>
      </dsp:txBody>
      <dsp:txXfrm>
        <a:off x="9210607" y="709819"/>
        <a:ext cx="1959663" cy="183273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7798C6C9-0C95-2888-BD81-9F5108B91CAF}"/>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a:extLst>
              <a:ext uri="{FF2B5EF4-FFF2-40B4-BE49-F238E27FC236}">
                <a16:creationId xmlns:a16="http://schemas.microsoft.com/office/drawing/2014/main" id="{E102B5AA-70B9-4DC2-FE66-0F0772E79A51}"/>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8B9088F-7FAE-446C-9EA5-AFF8127D3699}" type="datetimeFigureOut">
              <a:rPr lang="fi-FI"/>
              <a:pPr>
                <a:defRPr/>
              </a:pPr>
              <a:t>14.4.2023</a:t>
            </a:fld>
            <a:endParaRPr lang="fi-FI"/>
          </a:p>
        </p:txBody>
      </p:sp>
      <p:sp>
        <p:nvSpPr>
          <p:cNvPr id="4" name="Alatunnisteen paikkamerkki 3">
            <a:extLst>
              <a:ext uri="{FF2B5EF4-FFF2-40B4-BE49-F238E27FC236}">
                <a16:creationId xmlns:a16="http://schemas.microsoft.com/office/drawing/2014/main" id="{4F258C96-42EC-DA42-435F-B2825E883314}"/>
              </a:ext>
            </a:extLst>
          </p:cNvPr>
          <p:cNvSpPr>
            <a:spLocks noGrp="1"/>
          </p:cNvSpPr>
          <p:nvPr>
            <p:ph type="ftr" sz="quarter" idx="2"/>
          </p:nvPr>
        </p:nvSpPr>
        <p:spPr>
          <a:xfrm>
            <a:off x="0" y="9428163"/>
            <a:ext cx="29718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5" name="Dian numeron paikkamerkki 4">
            <a:extLst>
              <a:ext uri="{FF2B5EF4-FFF2-40B4-BE49-F238E27FC236}">
                <a16:creationId xmlns:a16="http://schemas.microsoft.com/office/drawing/2014/main" id="{5A35A770-AD97-703A-A47F-F9309978293C}"/>
              </a:ext>
            </a:extLst>
          </p:cNvPr>
          <p:cNvSpPr>
            <a:spLocks noGrp="1"/>
          </p:cNvSpPr>
          <p:nvPr>
            <p:ph type="sldNum" sz="quarter" idx="3"/>
          </p:nvPr>
        </p:nvSpPr>
        <p:spPr>
          <a:xfrm>
            <a:off x="3884613" y="9428163"/>
            <a:ext cx="29718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A92539CA-AD3E-4720-911A-F634F75886A1}" type="slidenum">
              <a:rPr lang="fi-FI" altLang="fi-FI"/>
              <a:pPr/>
              <a:t>‹#›</a:t>
            </a:fld>
            <a:endParaRPr lang="fi-FI" alt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C159-4341-C974-4954-2F23DA09E8FC}"/>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eaLnBrk="1" fontAlgn="auto" hangingPunct="1">
              <a:spcBef>
                <a:spcPts val="0"/>
              </a:spcBef>
              <a:spcAft>
                <a:spcPts val="0"/>
              </a:spcAft>
              <a:defRPr sz="1200" b="0" i="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4962D184-CA75-64D6-85F5-33B0EE9ACBD8}"/>
              </a:ext>
            </a:extLst>
          </p:cNvPr>
          <p:cNvSpPr>
            <a:spLocks noGrp="1"/>
          </p:cNvSpPr>
          <p:nvPr>
            <p:ph type="dt" idx="1"/>
          </p:nvPr>
        </p:nvSpPr>
        <p:spPr>
          <a:xfrm>
            <a:off x="3884613" y="0"/>
            <a:ext cx="2971800" cy="498475"/>
          </a:xfrm>
          <a:prstGeom prst="rect">
            <a:avLst/>
          </a:prstGeom>
        </p:spPr>
        <p:txBody>
          <a:bodyPr vert="horz" lIns="91440" tIns="45720" rIns="91440" bIns="45720" rtlCol="0"/>
          <a:lstStyle>
            <a:lvl1pPr algn="r" eaLnBrk="1" fontAlgn="auto" hangingPunct="1">
              <a:spcBef>
                <a:spcPts val="0"/>
              </a:spcBef>
              <a:spcAft>
                <a:spcPts val="0"/>
              </a:spcAft>
              <a:defRPr sz="1200" b="0" i="0">
                <a:latin typeface="Arial" charset="0"/>
              </a:defRPr>
            </a:lvl1pPr>
          </a:lstStyle>
          <a:p>
            <a:pPr>
              <a:defRPr/>
            </a:pPr>
            <a:fld id="{EF3C3D8A-250F-4046-9D44-605A603DC31D}" type="datetimeFigureOut">
              <a:rPr lang="hr-HR"/>
              <a:pPr>
                <a:defRPr/>
              </a:pPr>
              <a:t>14.4.2023.</a:t>
            </a:fld>
            <a:endParaRPr lang="hr-HR"/>
          </a:p>
        </p:txBody>
      </p:sp>
      <p:sp>
        <p:nvSpPr>
          <p:cNvPr id="4" name="Slide Image Placeholder 3">
            <a:extLst>
              <a:ext uri="{FF2B5EF4-FFF2-40B4-BE49-F238E27FC236}">
                <a16:creationId xmlns:a16="http://schemas.microsoft.com/office/drawing/2014/main" id="{5AE8634E-927C-A68C-8115-FF3F6C0681EA}"/>
              </a:ext>
            </a:extLst>
          </p:cNvPr>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6B4288D-8852-D9F0-96F8-B30798BF9D0E}"/>
              </a:ext>
            </a:extLst>
          </p:cNvPr>
          <p:cNvSpPr>
            <a:spLocks noGrp="1"/>
          </p:cNvSpPr>
          <p:nvPr>
            <p:ph type="body" sz="quarter" idx="3"/>
          </p:nvPr>
        </p:nvSpPr>
        <p:spPr>
          <a:xfrm>
            <a:off x="685800" y="4776788"/>
            <a:ext cx="5486400"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7FA004F-B912-9BBF-5636-F746B3D4DBC0}"/>
              </a:ext>
            </a:extLst>
          </p:cNvPr>
          <p:cNvSpPr>
            <a:spLocks noGrp="1"/>
          </p:cNvSpPr>
          <p:nvPr>
            <p:ph type="ftr" sz="quarter" idx="4"/>
          </p:nvPr>
        </p:nvSpPr>
        <p:spPr>
          <a:xfrm>
            <a:off x="0" y="9428163"/>
            <a:ext cx="2971800" cy="498475"/>
          </a:xfrm>
          <a:prstGeom prst="rect">
            <a:avLst/>
          </a:prstGeom>
        </p:spPr>
        <p:txBody>
          <a:bodyPr vert="horz" lIns="91440" tIns="45720" rIns="91440" bIns="45720" rtlCol="0" anchor="b"/>
          <a:lstStyle>
            <a:lvl1pPr algn="l" eaLnBrk="1" fontAlgn="auto" hangingPunct="1">
              <a:spcBef>
                <a:spcPts val="0"/>
              </a:spcBef>
              <a:spcAft>
                <a:spcPts val="0"/>
              </a:spcAft>
              <a:defRPr sz="1200" b="0" i="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BCD4BAD4-5C30-2831-CC26-6927438A8424}"/>
              </a:ext>
            </a:extLst>
          </p:cNvPr>
          <p:cNvSpPr>
            <a:spLocks noGrp="1"/>
          </p:cNvSpPr>
          <p:nvPr>
            <p:ph type="sldNum" sz="quarter" idx="5"/>
          </p:nvPr>
        </p:nvSpPr>
        <p:spPr>
          <a:xfrm>
            <a:off x="3884613" y="9428163"/>
            <a:ext cx="29718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01AC3AC-4520-4E4B-BB06-6526342D6FC6}" type="slidenum">
              <a:rPr lang="uk-UA" altLang="fi-FI"/>
              <a:pPr/>
              <a:t>‹#›</a:t>
            </a:fld>
            <a:endParaRPr lang="uk-UA" alt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I" sz="1000" dirty="0"/>
              <a:t>Test note</a:t>
            </a:r>
          </a:p>
        </p:txBody>
      </p:sp>
      <p:sp>
        <p:nvSpPr>
          <p:cNvPr id="4" name="Slide Number Placeholder 3"/>
          <p:cNvSpPr>
            <a:spLocks noGrp="1"/>
          </p:cNvSpPr>
          <p:nvPr>
            <p:ph type="sldNum" sz="quarter" idx="5"/>
          </p:nvPr>
        </p:nvSpPr>
        <p:spPr/>
        <p:txBody>
          <a:bodyPr/>
          <a:lstStyle/>
          <a:p>
            <a:fld id="{401AC3AC-4520-4E4B-BB06-6526342D6FC6}" type="slidenum">
              <a:rPr lang="uk-UA" altLang="fi-FI" smtClean="0"/>
              <a:pPr/>
              <a:t>1</a:t>
            </a:fld>
            <a:endParaRPr lang="uk-UA" altLang="fi-FI"/>
          </a:p>
        </p:txBody>
      </p:sp>
    </p:spTree>
    <p:extLst>
      <p:ext uri="{BB962C8B-B14F-4D97-AF65-F5344CB8AC3E}">
        <p14:creationId xmlns:p14="http://schemas.microsoft.com/office/powerpoint/2010/main" val="656873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6.emf"/><Relationship Id="rId7" Type="http://schemas.openxmlformats.org/officeDocument/2006/relationships/image" Target="../media/image9.emf"/><Relationship Id="rId2" Type="http://schemas.openxmlformats.org/officeDocument/2006/relationships/image" Target="../media/image5.emf"/><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9.em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9.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9.em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9.emf"/></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4.emf"/><Relationship Id="rId1" Type="http://schemas.openxmlformats.org/officeDocument/2006/relationships/slideMaster" Target="../slideMasters/slideMaster3.xml"/><Relationship Id="rId5" Type="http://schemas.openxmlformats.org/officeDocument/2006/relationships/image" Target="../media/image3.emf"/><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7.emf"/><Relationship Id="rId7" Type="http://schemas.openxmlformats.org/officeDocument/2006/relationships/image" Target="../media/image4.emf"/><Relationship Id="rId2" Type="http://schemas.openxmlformats.org/officeDocument/2006/relationships/image" Target="../media/image15.emf"/><Relationship Id="rId1" Type="http://schemas.openxmlformats.org/officeDocument/2006/relationships/slideMaster" Target="../slideMasters/slideMaster3.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6.emf"/></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Master" Target="../slideMasters/slideMaster3.xml"/><Relationship Id="rId5" Type="http://schemas.openxmlformats.org/officeDocument/2006/relationships/image" Target="../media/image9.emf"/><Relationship Id="rId4" Type="http://schemas.openxmlformats.org/officeDocument/2006/relationships/image" Target="../media/image4.emf"/></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Master" Target="../slideMasters/slideMaster3.xml"/><Relationship Id="rId5" Type="http://schemas.openxmlformats.org/officeDocument/2006/relationships/image" Target="../media/image9.emf"/><Relationship Id="rId4" Type="http://schemas.openxmlformats.org/officeDocument/2006/relationships/image" Target="../media/image4.emf"/></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3.emf"/><Relationship Id="rId7" Type="http://schemas.openxmlformats.org/officeDocument/2006/relationships/image" Target="../media/image9.emf"/><Relationship Id="rId2" Type="http://schemas.openxmlformats.org/officeDocument/2006/relationships/image" Target="../media/image22.emf"/><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25.emf"/><Relationship Id="rId4" Type="http://schemas.openxmlformats.org/officeDocument/2006/relationships/image" Target="../media/image24.emf"/></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13.emf"/><Relationship Id="rId4" Type="http://schemas.openxmlformats.org/officeDocument/2006/relationships/image" Target="../media/image17.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9.emf"/><Relationship Id="rId2" Type="http://schemas.openxmlformats.org/officeDocument/2006/relationships/image" Target="../media/image7.emf"/><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14.emf"/><Relationship Id="rId4" Type="http://schemas.openxmlformats.org/officeDocument/2006/relationships/image" Target="../media/image17.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3.xml"/><Relationship Id="rId5" Type="http://schemas.openxmlformats.org/officeDocument/2006/relationships/image" Target="../media/image28.emf"/><Relationship Id="rId4" Type="http://schemas.openxmlformats.org/officeDocument/2006/relationships/image" Target="../media/image1.emf"/></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9.emf"/><Relationship Id="rId1" Type="http://schemas.openxmlformats.org/officeDocument/2006/relationships/slideMaster" Target="../slideMasters/slideMaster3.xml"/><Relationship Id="rId5" Type="http://schemas.openxmlformats.org/officeDocument/2006/relationships/image" Target="../media/image28.emf"/><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2.emf"/><Relationship Id="rId7" Type="http://schemas.openxmlformats.org/officeDocument/2006/relationships/image" Target="../media/image34.emf"/><Relationship Id="rId12" Type="http://schemas.openxmlformats.org/officeDocument/2006/relationships/image" Target="../media/image39.emf"/><Relationship Id="rId2" Type="http://schemas.openxmlformats.org/officeDocument/2006/relationships/image" Target="../media/image31.emf"/><Relationship Id="rId1" Type="http://schemas.openxmlformats.org/officeDocument/2006/relationships/slideMaster" Target="../slideMasters/slideMaster4.xml"/><Relationship Id="rId6" Type="http://schemas.openxmlformats.org/officeDocument/2006/relationships/image" Target="../media/image33.emf"/><Relationship Id="rId11" Type="http://schemas.openxmlformats.org/officeDocument/2006/relationships/image" Target="../media/image38.emf"/><Relationship Id="rId5" Type="http://schemas.openxmlformats.org/officeDocument/2006/relationships/image" Target="../media/image14.emf"/><Relationship Id="rId10" Type="http://schemas.openxmlformats.org/officeDocument/2006/relationships/image" Target="../media/image37.emf"/><Relationship Id="rId4" Type="http://schemas.openxmlformats.org/officeDocument/2006/relationships/image" Target="../media/image13.emf"/><Relationship Id="rId9" Type="http://schemas.openxmlformats.org/officeDocument/2006/relationships/image" Target="../media/image36.emf"/></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image" Target="../media/image41.emf"/><Relationship Id="rId7" Type="http://schemas.openxmlformats.org/officeDocument/2006/relationships/image" Target="../media/image45.emf"/><Relationship Id="rId12" Type="http://schemas.openxmlformats.org/officeDocument/2006/relationships/image" Target="../media/image39.emf"/><Relationship Id="rId2" Type="http://schemas.openxmlformats.org/officeDocument/2006/relationships/image" Target="../media/image40.emf"/><Relationship Id="rId1" Type="http://schemas.openxmlformats.org/officeDocument/2006/relationships/slideMaster" Target="../slideMasters/slideMaster4.xml"/><Relationship Id="rId6" Type="http://schemas.openxmlformats.org/officeDocument/2006/relationships/image" Target="../media/image44.emf"/><Relationship Id="rId11" Type="http://schemas.openxmlformats.org/officeDocument/2006/relationships/image" Target="../media/image49.emf"/><Relationship Id="rId5" Type="http://schemas.openxmlformats.org/officeDocument/2006/relationships/image" Target="../media/image43.emf"/><Relationship Id="rId10" Type="http://schemas.openxmlformats.org/officeDocument/2006/relationships/image" Target="../media/image48.emf"/><Relationship Id="rId4" Type="http://schemas.openxmlformats.org/officeDocument/2006/relationships/image" Target="../media/image42.emf"/><Relationship Id="rId9" Type="http://schemas.openxmlformats.org/officeDocument/2006/relationships/image" Target="../media/image47.emf"/></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56.emf"/><Relationship Id="rId13" Type="http://schemas.openxmlformats.org/officeDocument/2006/relationships/image" Target="../media/image61.emf"/><Relationship Id="rId18" Type="http://schemas.openxmlformats.org/officeDocument/2006/relationships/image" Target="../media/image66.emf"/><Relationship Id="rId3" Type="http://schemas.openxmlformats.org/officeDocument/2006/relationships/image" Target="../media/image51.emf"/><Relationship Id="rId21" Type="http://schemas.openxmlformats.org/officeDocument/2006/relationships/image" Target="../media/image69.jpeg"/><Relationship Id="rId7" Type="http://schemas.openxmlformats.org/officeDocument/2006/relationships/image" Target="../media/image55.emf"/><Relationship Id="rId12" Type="http://schemas.openxmlformats.org/officeDocument/2006/relationships/image" Target="../media/image60.emf"/><Relationship Id="rId17" Type="http://schemas.openxmlformats.org/officeDocument/2006/relationships/image" Target="../media/image65.emf"/><Relationship Id="rId2" Type="http://schemas.openxmlformats.org/officeDocument/2006/relationships/image" Target="../media/image50.emf"/><Relationship Id="rId16" Type="http://schemas.openxmlformats.org/officeDocument/2006/relationships/image" Target="../media/image64.emf"/><Relationship Id="rId20" Type="http://schemas.openxmlformats.org/officeDocument/2006/relationships/image" Target="../media/image68.jpeg"/><Relationship Id="rId1" Type="http://schemas.openxmlformats.org/officeDocument/2006/relationships/slideMaster" Target="../slideMasters/slideMaster4.xml"/><Relationship Id="rId6" Type="http://schemas.openxmlformats.org/officeDocument/2006/relationships/image" Target="../media/image54.emf"/><Relationship Id="rId11" Type="http://schemas.openxmlformats.org/officeDocument/2006/relationships/image" Target="../media/image59.emf"/><Relationship Id="rId24" Type="http://schemas.openxmlformats.org/officeDocument/2006/relationships/image" Target="../media/image39.emf"/><Relationship Id="rId5" Type="http://schemas.openxmlformats.org/officeDocument/2006/relationships/image" Target="../media/image53.emf"/><Relationship Id="rId15" Type="http://schemas.openxmlformats.org/officeDocument/2006/relationships/image" Target="../media/image63.emf"/><Relationship Id="rId23" Type="http://schemas.openxmlformats.org/officeDocument/2006/relationships/image" Target="../media/image71.jpeg"/><Relationship Id="rId10" Type="http://schemas.openxmlformats.org/officeDocument/2006/relationships/image" Target="../media/image58.emf"/><Relationship Id="rId19" Type="http://schemas.openxmlformats.org/officeDocument/2006/relationships/image" Target="../media/image67.emf"/><Relationship Id="rId4" Type="http://schemas.openxmlformats.org/officeDocument/2006/relationships/image" Target="../media/image52.emf"/><Relationship Id="rId9" Type="http://schemas.openxmlformats.org/officeDocument/2006/relationships/image" Target="../media/image57.emf"/><Relationship Id="rId14" Type="http://schemas.openxmlformats.org/officeDocument/2006/relationships/image" Target="../media/image62.emf"/><Relationship Id="rId22" Type="http://schemas.openxmlformats.org/officeDocument/2006/relationships/image" Target="../media/image70.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54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6" name="Title 1">
            <a:extLst>
              <a:ext uri="{FF2B5EF4-FFF2-40B4-BE49-F238E27FC236}">
                <a16:creationId xmlns:a16="http://schemas.microsoft.com/office/drawing/2014/main" id="{52A280EF-D2A0-567B-8A9F-DDEB7DE15475}"/>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3653611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3" name="Title 1">
            <a:extLst>
              <a:ext uri="{FF2B5EF4-FFF2-40B4-BE49-F238E27FC236}">
                <a16:creationId xmlns:a16="http://schemas.microsoft.com/office/drawing/2014/main" id="{435E59BA-F57D-FB3E-592A-82C457653951}"/>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2864096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dirty="0"/>
          </a:p>
        </p:txBody>
      </p:sp>
    </p:spTree>
    <p:extLst>
      <p:ext uri="{BB962C8B-B14F-4D97-AF65-F5344CB8AC3E}">
        <p14:creationId xmlns:p14="http://schemas.microsoft.com/office/powerpoint/2010/main" val="2128549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p>
            <a:endParaRPr lang="en-FI" dirty="0"/>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dirty="0"/>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dirty="0"/>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dirty="0"/>
          </a:p>
        </p:txBody>
      </p:sp>
    </p:spTree>
    <p:extLst>
      <p:ext uri="{BB962C8B-B14F-4D97-AF65-F5344CB8AC3E}">
        <p14:creationId xmlns:p14="http://schemas.microsoft.com/office/powerpoint/2010/main" val="4115866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Tree>
    <p:extLst>
      <p:ext uri="{BB962C8B-B14F-4D97-AF65-F5344CB8AC3E}">
        <p14:creationId xmlns:p14="http://schemas.microsoft.com/office/powerpoint/2010/main" val="3796208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Tree>
    <p:extLst>
      <p:ext uri="{BB962C8B-B14F-4D97-AF65-F5344CB8AC3E}">
        <p14:creationId xmlns:p14="http://schemas.microsoft.com/office/powerpoint/2010/main" val="2571630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lvl1pPr marL="342900" indent="-342900">
              <a:buClr>
                <a:schemeClr val="accent1"/>
              </a:buClr>
              <a:buFont typeface="Arial" panose="020B0604020202020204" pitchFamily="34" charset="0"/>
              <a:buChar char="•"/>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lvl1pPr marL="228600" indent="-228600">
              <a:buClr>
                <a:schemeClr val="accent1"/>
              </a:buClr>
              <a:buFont typeface="Arial" panose="020B0604020202020204" pitchFamily="34" charset="0"/>
              <a:buChar char="•"/>
              <a:defRPr/>
            </a:lvl1pPr>
          </a:lstStyle>
          <a:p>
            <a:endParaRPr lang="en-FI" dirty="0"/>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dirty="0"/>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dirty="0"/>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dirty="0"/>
          </a:p>
        </p:txBody>
      </p:sp>
    </p:spTree>
    <p:extLst>
      <p:ext uri="{BB962C8B-B14F-4D97-AF65-F5344CB8AC3E}">
        <p14:creationId xmlns:p14="http://schemas.microsoft.com/office/powerpoint/2010/main" val="1250602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0" indent="0">
              <a:buNone/>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dirty="0"/>
          </a:p>
        </p:txBody>
      </p:sp>
    </p:spTree>
    <p:extLst>
      <p:ext uri="{BB962C8B-B14F-4D97-AF65-F5344CB8AC3E}">
        <p14:creationId xmlns:p14="http://schemas.microsoft.com/office/powerpoint/2010/main" val="1655109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9908569" cy="785813"/>
          </a:xfrm>
        </p:spPr>
        <p:txBody>
          <a:bodyPr/>
          <a:lstStyle>
            <a:lvl1pPr>
              <a:defRPr>
                <a:solidFill>
                  <a:schemeClr val="accent3"/>
                </a:solidFill>
              </a:defRPr>
            </a:lvl1pPr>
          </a:lstStyle>
          <a:p>
            <a:endParaRPr lang="en-FI" dirty="0"/>
          </a:p>
        </p:txBody>
      </p:sp>
    </p:spTree>
    <p:extLst>
      <p:ext uri="{BB962C8B-B14F-4D97-AF65-F5344CB8AC3E}">
        <p14:creationId xmlns:p14="http://schemas.microsoft.com/office/powerpoint/2010/main" val="1314099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447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4356652" cy="3661569"/>
          </a:xfrm>
        </p:spPr>
        <p:txBody>
          <a:bodyPr/>
          <a:lstStyle/>
          <a:p>
            <a:endParaRPr lang="en-FI" dirty="0"/>
          </a:p>
        </p:txBody>
      </p:sp>
      <p:sp>
        <p:nvSpPr>
          <p:cNvPr id="4" name="Content Placeholder 11">
            <a:extLst>
              <a:ext uri="{FF2B5EF4-FFF2-40B4-BE49-F238E27FC236}">
                <a16:creationId xmlns:a16="http://schemas.microsoft.com/office/drawing/2014/main" id="{076B4A18-CAF5-34B0-F119-BA8EA97E19BA}"/>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889292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itle 1">
            <a:extLst>
              <a:ext uri="{FF2B5EF4-FFF2-40B4-BE49-F238E27FC236}">
                <a16:creationId xmlns:a16="http://schemas.microsoft.com/office/drawing/2014/main" id="{4FDF2479-C1FA-F32B-56AC-BD2D3FD22919}"/>
              </a:ext>
            </a:extLst>
          </p:cNvPr>
          <p:cNvSpPr>
            <a:spLocks noGrp="1"/>
          </p:cNvSpPr>
          <p:nvPr>
            <p:ph type="title"/>
          </p:nvPr>
        </p:nvSpPr>
        <p:spPr>
          <a:xfrm>
            <a:off x="658906" y="708212"/>
            <a:ext cx="2837329"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17E849B1-738B-3136-A9CD-22E6BD84462C}"/>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1892403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itle 1">
            <a:extLst>
              <a:ext uri="{FF2B5EF4-FFF2-40B4-BE49-F238E27FC236}">
                <a16:creationId xmlns:a16="http://schemas.microsoft.com/office/drawing/2014/main" id="{0F8B7406-BC83-5A6B-C6CB-3CA4467381C3}"/>
              </a:ext>
            </a:extLst>
          </p:cNvPr>
          <p:cNvSpPr>
            <a:spLocks noGrp="1"/>
          </p:cNvSpPr>
          <p:nvPr>
            <p:ph type="title"/>
          </p:nvPr>
        </p:nvSpPr>
        <p:spPr>
          <a:xfrm>
            <a:off x="658906" y="708212"/>
            <a:ext cx="2837329" cy="785813"/>
          </a:xfrm>
        </p:spPr>
        <p:txBody>
          <a:bodyPr>
            <a:normAutofit/>
          </a:bodyPr>
          <a:lstStyle>
            <a:lvl1pPr>
              <a:defRPr sz="2200"/>
            </a:lvl1pPr>
          </a:lstStyle>
          <a:p>
            <a:endParaRPr lang="en-FI" dirty="0"/>
          </a:p>
        </p:txBody>
      </p:sp>
      <p:sp>
        <p:nvSpPr>
          <p:cNvPr id="4" name="Text Placeholder 3">
            <a:extLst>
              <a:ext uri="{FF2B5EF4-FFF2-40B4-BE49-F238E27FC236}">
                <a16:creationId xmlns:a16="http://schemas.microsoft.com/office/drawing/2014/main" id="{6E6CA95D-6A4B-B43E-0304-EBEB9B81678E}"/>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3912979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itle 1">
            <a:extLst>
              <a:ext uri="{FF2B5EF4-FFF2-40B4-BE49-F238E27FC236}">
                <a16:creationId xmlns:a16="http://schemas.microsoft.com/office/drawing/2014/main" id="{2166C8AB-B9EE-F5E9-13A1-08353BF128E0}"/>
              </a:ext>
            </a:extLst>
          </p:cNvPr>
          <p:cNvSpPr>
            <a:spLocks noGrp="1"/>
          </p:cNvSpPr>
          <p:nvPr>
            <p:ph type="title"/>
          </p:nvPr>
        </p:nvSpPr>
        <p:spPr>
          <a:xfrm>
            <a:off x="658906" y="708212"/>
            <a:ext cx="2837329" cy="785813"/>
          </a:xfrm>
        </p:spPr>
        <p:txBody>
          <a:bodyPr>
            <a:normAutofit/>
          </a:bodyPr>
          <a:lstStyle>
            <a:lvl1pPr>
              <a:defRPr sz="2200"/>
            </a:lvl1pPr>
          </a:lstStyle>
          <a:p>
            <a:endParaRPr lang="en-FI" dirty="0"/>
          </a:p>
        </p:txBody>
      </p:sp>
      <p:sp>
        <p:nvSpPr>
          <p:cNvPr id="4" name="Text Placeholder 3">
            <a:extLst>
              <a:ext uri="{FF2B5EF4-FFF2-40B4-BE49-F238E27FC236}">
                <a16:creationId xmlns:a16="http://schemas.microsoft.com/office/drawing/2014/main" id="{89EA4060-A432-1F17-DA60-4A9BBEC81D6F}"/>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3849535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3774141" cy="582705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 name="Title 1">
            <a:extLst>
              <a:ext uri="{FF2B5EF4-FFF2-40B4-BE49-F238E27FC236}">
                <a16:creationId xmlns:a16="http://schemas.microsoft.com/office/drawing/2014/main" id="{C9587A2E-43CE-C8A8-7F80-D7B62F669594}"/>
              </a:ext>
            </a:extLst>
          </p:cNvPr>
          <p:cNvSpPr>
            <a:spLocks noGrp="1"/>
          </p:cNvSpPr>
          <p:nvPr>
            <p:ph type="title"/>
          </p:nvPr>
        </p:nvSpPr>
        <p:spPr>
          <a:xfrm>
            <a:off x="658906" y="708212"/>
            <a:ext cx="2837329" cy="785813"/>
          </a:xfrm>
        </p:spPr>
        <p:txBody>
          <a:bodyPr>
            <a:normAutofit/>
          </a:bodyPr>
          <a:lstStyle>
            <a:lvl1pPr>
              <a:defRPr sz="2200"/>
            </a:lvl1pPr>
          </a:lstStyle>
          <a:p>
            <a:endParaRPr lang="en-FI" dirty="0"/>
          </a:p>
        </p:txBody>
      </p:sp>
      <p:sp>
        <p:nvSpPr>
          <p:cNvPr id="4" name="Text Placeholder 3">
            <a:extLst>
              <a:ext uri="{FF2B5EF4-FFF2-40B4-BE49-F238E27FC236}">
                <a16:creationId xmlns:a16="http://schemas.microsoft.com/office/drawing/2014/main" id="{5988C2AC-508E-4E3F-E293-CE2CCC49BF91}"/>
              </a:ext>
            </a:extLst>
          </p:cNvPr>
          <p:cNvSpPr>
            <a:spLocks noGrp="1"/>
          </p:cNvSpPr>
          <p:nvPr>
            <p:ph type="body" sz="half" idx="2"/>
          </p:nvPr>
        </p:nvSpPr>
        <p:spPr>
          <a:xfrm>
            <a:off x="660494" y="1852245"/>
            <a:ext cx="2835741"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3981013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2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7772403" cy="582705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itle 1">
            <a:extLst>
              <a:ext uri="{FF2B5EF4-FFF2-40B4-BE49-F238E27FC236}">
                <a16:creationId xmlns:a16="http://schemas.microsoft.com/office/drawing/2014/main" id="{4FDF2479-C1FA-F32B-56AC-BD2D3FD22919}"/>
              </a:ext>
            </a:extLst>
          </p:cNvPr>
          <p:cNvSpPr>
            <a:spLocks noGrp="1"/>
          </p:cNvSpPr>
          <p:nvPr>
            <p:ph type="title"/>
          </p:nvPr>
        </p:nvSpPr>
        <p:spPr>
          <a:xfrm>
            <a:off x="658906" y="708212"/>
            <a:ext cx="7042374"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17E849B1-738B-3136-A9CD-22E6BD84462C}"/>
              </a:ext>
            </a:extLst>
          </p:cNvPr>
          <p:cNvSpPr>
            <a:spLocks noGrp="1"/>
          </p:cNvSpPr>
          <p:nvPr>
            <p:ph type="body" sz="half" idx="2"/>
          </p:nvPr>
        </p:nvSpPr>
        <p:spPr>
          <a:xfrm>
            <a:off x="660494" y="1852245"/>
            <a:ext cx="7040786"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8" name="Content Placeholder 11">
            <a:extLst>
              <a:ext uri="{FF2B5EF4-FFF2-40B4-BE49-F238E27FC236}">
                <a16:creationId xmlns:a16="http://schemas.microsoft.com/office/drawing/2014/main" id="{73C9A813-A62B-F541-3933-18BD8DAC7ABF}"/>
              </a:ext>
            </a:extLst>
          </p:cNvPr>
          <p:cNvSpPr>
            <a:spLocks noGrp="1"/>
          </p:cNvSpPr>
          <p:nvPr>
            <p:ph sz="quarter" idx="23"/>
          </p:nvPr>
        </p:nvSpPr>
        <p:spPr>
          <a:xfrm>
            <a:off x="8431309" y="322728"/>
            <a:ext cx="3437963" cy="5827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2982795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2 -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7772403" cy="582705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Content Placeholder 11">
            <a:extLst>
              <a:ext uri="{FF2B5EF4-FFF2-40B4-BE49-F238E27FC236}">
                <a16:creationId xmlns:a16="http://schemas.microsoft.com/office/drawing/2014/main" id="{B76A67A0-5769-FD9C-E682-43172E361B1D}"/>
              </a:ext>
            </a:extLst>
          </p:cNvPr>
          <p:cNvSpPr>
            <a:spLocks noGrp="1"/>
          </p:cNvSpPr>
          <p:nvPr>
            <p:ph sz="quarter" idx="23"/>
          </p:nvPr>
        </p:nvSpPr>
        <p:spPr>
          <a:xfrm>
            <a:off x="8431309" y="322728"/>
            <a:ext cx="3437963" cy="5827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itle 1">
            <a:extLst>
              <a:ext uri="{FF2B5EF4-FFF2-40B4-BE49-F238E27FC236}">
                <a16:creationId xmlns:a16="http://schemas.microsoft.com/office/drawing/2014/main" id="{1BA7205F-42FD-43E8-F09F-F90AF1C0CEC0}"/>
              </a:ext>
            </a:extLst>
          </p:cNvPr>
          <p:cNvSpPr>
            <a:spLocks noGrp="1"/>
          </p:cNvSpPr>
          <p:nvPr>
            <p:ph type="title"/>
          </p:nvPr>
        </p:nvSpPr>
        <p:spPr>
          <a:xfrm>
            <a:off x="658906" y="708212"/>
            <a:ext cx="7042374"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B7FED78E-B3ED-6C2F-2F1B-370BCA74B92E}"/>
              </a:ext>
            </a:extLst>
          </p:cNvPr>
          <p:cNvSpPr>
            <a:spLocks noGrp="1"/>
          </p:cNvSpPr>
          <p:nvPr>
            <p:ph type="body" sz="half" idx="2"/>
          </p:nvPr>
        </p:nvSpPr>
        <p:spPr>
          <a:xfrm>
            <a:off x="660494" y="1852245"/>
            <a:ext cx="7040786"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3714372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2 - 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7772403" cy="582705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Content Placeholder 11">
            <a:extLst>
              <a:ext uri="{FF2B5EF4-FFF2-40B4-BE49-F238E27FC236}">
                <a16:creationId xmlns:a16="http://schemas.microsoft.com/office/drawing/2014/main" id="{EAC63FE1-55B6-76DF-87AF-9835DB9FEBE8}"/>
              </a:ext>
            </a:extLst>
          </p:cNvPr>
          <p:cNvSpPr>
            <a:spLocks noGrp="1"/>
          </p:cNvSpPr>
          <p:nvPr>
            <p:ph sz="quarter" idx="23"/>
          </p:nvPr>
        </p:nvSpPr>
        <p:spPr>
          <a:xfrm>
            <a:off x="8431309" y="322728"/>
            <a:ext cx="3437963" cy="5827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itle 1">
            <a:extLst>
              <a:ext uri="{FF2B5EF4-FFF2-40B4-BE49-F238E27FC236}">
                <a16:creationId xmlns:a16="http://schemas.microsoft.com/office/drawing/2014/main" id="{363833FD-9EA0-D305-F033-FE9EA818A738}"/>
              </a:ext>
            </a:extLst>
          </p:cNvPr>
          <p:cNvSpPr>
            <a:spLocks noGrp="1"/>
          </p:cNvSpPr>
          <p:nvPr>
            <p:ph type="title"/>
          </p:nvPr>
        </p:nvSpPr>
        <p:spPr>
          <a:xfrm>
            <a:off x="658906" y="708212"/>
            <a:ext cx="7042374"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B45CDAF7-E17B-116B-2B7F-A19812770FBB}"/>
              </a:ext>
            </a:extLst>
          </p:cNvPr>
          <p:cNvSpPr>
            <a:spLocks noGrp="1"/>
          </p:cNvSpPr>
          <p:nvPr>
            <p:ph type="body" sz="half" idx="2"/>
          </p:nvPr>
        </p:nvSpPr>
        <p:spPr>
          <a:xfrm>
            <a:off x="660494" y="1852245"/>
            <a:ext cx="7040786"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1378576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2 - 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6CEA6-9D27-F308-BCB2-65837DB21626}"/>
              </a:ext>
            </a:extLst>
          </p:cNvPr>
          <p:cNvSpPr/>
          <p:nvPr userDrawn="1"/>
        </p:nvSpPr>
        <p:spPr>
          <a:xfrm>
            <a:off x="322728" y="322729"/>
            <a:ext cx="7772403" cy="582705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Content Placeholder 11">
            <a:extLst>
              <a:ext uri="{FF2B5EF4-FFF2-40B4-BE49-F238E27FC236}">
                <a16:creationId xmlns:a16="http://schemas.microsoft.com/office/drawing/2014/main" id="{956146F0-53D8-C590-5E4E-34E71D9E18FE}"/>
              </a:ext>
            </a:extLst>
          </p:cNvPr>
          <p:cNvSpPr>
            <a:spLocks noGrp="1"/>
          </p:cNvSpPr>
          <p:nvPr>
            <p:ph sz="quarter" idx="23"/>
          </p:nvPr>
        </p:nvSpPr>
        <p:spPr>
          <a:xfrm>
            <a:off x="8431309" y="322728"/>
            <a:ext cx="3437963" cy="58270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itle 1">
            <a:extLst>
              <a:ext uri="{FF2B5EF4-FFF2-40B4-BE49-F238E27FC236}">
                <a16:creationId xmlns:a16="http://schemas.microsoft.com/office/drawing/2014/main" id="{F6B361BF-2253-B090-7066-63ECBCBF768B}"/>
              </a:ext>
            </a:extLst>
          </p:cNvPr>
          <p:cNvSpPr>
            <a:spLocks noGrp="1"/>
          </p:cNvSpPr>
          <p:nvPr>
            <p:ph type="title"/>
          </p:nvPr>
        </p:nvSpPr>
        <p:spPr>
          <a:xfrm>
            <a:off x="658906" y="708212"/>
            <a:ext cx="7042374" cy="785813"/>
          </a:xfrm>
        </p:spPr>
        <p:txBody>
          <a:bodyPr>
            <a:normAutofit/>
          </a:bodyPr>
          <a:lstStyle>
            <a:lvl1pPr>
              <a:defRPr sz="2200"/>
            </a:lvl1pPr>
          </a:lstStyle>
          <a:p>
            <a:endParaRPr lang="en-FI" dirty="0"/>
          </a:p>
        </p:txBody>
      </p:sp>
      <p:sp>
        <p:nvSpPr>
          <p:cNvPr id="6" name="Text Placeholder 3">
            <a:extLst>
              <a:ext uri="{FF2B5EF4-FFF2-40B4-BE49-F238E27FC236}">
                <a16:creationId xmlns:a16="http://schemas.microsoft.com/office/drawing/2014/main" id="{08ECEDD2-4583-A159-0A50-9E85946CC880}"/>
              </a:ext>
            </a:extLst>
          </p:cNvPr>
          <p:cNvSpPr>
            <a:spLocks noGrp="1"/>
          </p:cNvSpPr>
          <p:nvPr>
            <p:ph type="body" sz="half" idx="2"/>
          </p:nvPr>
        </p:nvSpPr>
        <p:spPr>
          <a:xfrm>
            <a:off x="660494" y="1852245"/>
            <a:ext cx="7040786" cy="3811588"/>
          </a:xfrm>
          <a:prstGeom prst="rect">
            <a:avLst/>
          </a:prstGeo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Tree>
    <p:extLst>
      <p:ext uri="{BB962C8B-B14F-4D97-AF65-F5344CB8AC3E}">
        <p14:creationId xmlns:p14="http://schemas.microsoft.com/office/powerpoint/2010/main" val="26936638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4356652" cy="3661569"/>
          </a:xfrm>
        </p:spPr>
        <p:txBody>
          <a:bodyPr/>
          <a:lstStyle/>
          <a:p>
            <a:endParaRPr lang="en-FI" dirty="0"/>
          </a:p>
        </p:txBody>
      </p:sp>
      <p:sp>
        <p:nvSpPr>
          <p:cNvPr id="4" name="Content Placeholder 11">
            <a:extLst>
              <a:ext uri="{FF2B5EF4-FFF2-40B4-BE49-F238E27FC236}">
                <a16:creationId xmlns:a16="http://schemas.microsoft.com/office/drawing/2014/main" id="{E2FEE206-0EDE-6C6D-0182-D20EC66F1B38}"/>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2058426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839788"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Content Placeholder 11">
            <a:extLst>
              <a:ext uri="{FF2B5EF4-FFF2-40B4-BE49-F238E27FC236}">
                <a16:creationId xmlns:a16="http://schemas.microsoft.com/office/drawing/2014/main" id="{F650B902-3E18-604F-2C43-B5DAEE5CF1D1}"/>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03352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4356652" cy="3661569"/>
          </a:xfrm>
        </p:spPr>
        <p:txBody>
          <a:bodyPr/>
          <a:lstStyle/>
          <a:p>
            <a:endParaRPr lang="en-FI" dirty="0"/>
          </a:p>
        </p:txBody>
      </p:sp>
      <p:sp>
        <p:nvSpPr>
          <p:cNvPr id="12" name="Content Placeholder 11">
            <a:extLst>
              <a:ext uri="{FF2B5EF4-FFF2-40B4-BE49-F238E27FC236}">
                <a16:creationId xmlns:a16="http://schemas.microsoft.com/office/drawing/2014/main" id="{8240027F-B964-07BD-24E4-FA6401D71034}"/>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801946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dirty="0"/>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6831286"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Content Placeholder 11">
            <a:extLst>
              <a:ext uri="{FF2B5EF4-FFF2-40B4-BE49-F238E27FC236}">
                <a16:creationId xmlns:a16="http://schemas.microsoft.com/office/drawing/2014/main" id="{6D4114FE-84AE-8800-C6E3-6C8E42DE51E0}"/>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368354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dirty="0"/>
          </a:p>
        </p:txBody>
      </p:sp>
      <p:sp>
        <p:nvSpPr>
          <p:cNvPr id="4" name="Text Placeholder 3">
            <a:extLst>
              <a:ext uri="{FF2B5EF4-FFF2-40B4-BE49-F238E27FC236}">
                <a16:creationId xmlns:a16="http://schemas.microsoft.com/office/drawing/2014/main" id="{9F31D452-B069-3513-7895-1E05AC40607E}"/>
              </a:ext>
            </a:extLst>
          </p:cNvPr>
          <p:cNvSpPr>
            <a:spLocks noGrp="1"/>
          </p:cNvSpPr>
          <p:nvPr>
            <p:ph type="body" sz="quarter" idx="22"/>
          </p:nvPr>
        </p:nvSpPr>
        <p:spPr>
          <a:xfrm>
            <a:off x="6829698" y="2021163"/>
            <a:ext cx="4356652" cy="3661569"/>
          </a:xfrm>
        </p:spPr>
        <p:txBody>
          <a:bodyPr/>
          <a:lstStyle/>
          <a:p>
            <a:endParaRPr lang="en-FI" dirty="0"/>
          </a:p>
        </p:txBody>
      </p:sp>
      <p:sp>
        <p:nvSpPr>
          <p:cNvPr id="5" name="Content Placeholder 11">
            <a:extLst>
              <a:ext uri="{FF2B5EF4-FFF2-40B4-BE49-F238E27FC236}">
                <a16:creationId xmlns:a16="http://schemas.microsoft.com/office/drawing/2014/main" id="{04870C83-EE11-7C65-3710-D02DE11854B3}"/>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7995016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Tree>
    <p:extLst>
      <p:ext uri="{BB962C8B-B14F-4D97-AF65-F5344CB8AC3E}">
        <p14:creationId xmlns:p14="http://schemas.microsoft.com/office/powerpoint/2010/main" val="529024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 11">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0" y="2021163"/>
            <a:ext cx="10632439" cy="3661569"/>
          </a:xfrm>
        </p:spPr>
        <p:txBody>
          <a:bodyPr/>
          <a:lstStyle/>
          <a:p>
            <a:endParaRPr lang="en-FI" dirty="0"/>
          </a:p>
        </p:txBody>
      </p:sp>
      <p:sp>
        <p:nvSpPr>
          <p:cNvPr id="6" name="Title 1">
            <a:extLst>
              <a:ext uri="{FF2B5EF4-FFF2-40B4-BE49-F238E27FC236}">
                <a16:creationId xmlns:a16="http://schemas.microsoft.com/office/drawing/2014/main" id="{AD7ECBD7-6868-196C-DB66-E8E4E553BA7C}"/>
              </a:ext>
            </a:extLst>
          </p:cNvPr>
          <p:cNvSpPr>
            <a:spLocks noGrp="1"/>
          </p:cNvSpPr>
          <p:nvPr>
            <p:ph type="title"/>
          </p:nvPr>
        </p:nvSpPr>
        <p:spPr>
          <a:xfrm>
            <a:off x="838199" y="782739"/>
            <a:ext cx="10632439" cy="785813"/>
          </a:xfrm>
        </p:spPr>
        <p:txBody>
          <a:bodyPr/>
          <a:lstStyle/>
          <a:p>
            <a:endParaRPr lang="en-FI" dirty="0"/>
          </a:p>
        </p:txBody>
      </p:sp>
    </p:spTree>
    <p:extLst>
      <p:ext uri="{BB962C8B-B14F-4D97-AF65-F5344CB8AC3E}">
        <p14:creationId xmlns:p14="http://schemas.microsoft.com/office/powerpoint/2010/main" val="3341876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 1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78FDF6FC-571E-DADF-BD17-E08A71AB2A93}"/>
              </a:ext>
            </a:extLst>
          </p:cNvPr>
          <p:cNvSpPr>
            <a:spLocks noGrp="1"/>
          </p:cNvSpPr>
          <p:nvPr>
            <p:ph type="body" sz="quarter" idx="22"/>
          </p:nvPr>
        </p:nvSpPr>
        <p:spPr>
          <a:xfrm>
            <a:off x="838200" y="2021163"/>
            <a:ext cx="10632439" cy="3661569"/>
          </a:xfrm>
        </p:spPr>
        <p:txBody>
          <a:bodyPr/>
          <a:lstStyle/>
          <a:p>
            <a:endParaRPr lang="en-FI" dirty="0"/>
          </a:p>
        </p:txBody>
      </p:sp>
      <p:sp>
        <p:nvSpPr>
          <p:cNvPr id="3" name="Title 1">
            <a:extLst>
              <a:ext uri="{FF2B5EF4-FFF2-40B4-BE49-F238E27FC236}">
                <a16:creationId xmlns:a16="http://schemas.microsoft.com/office/drawing/2014/main" id="{A4B05F65-97A7-4144-A2EA-58C9D9C13C68}"/>
              </a:ext>
            </a:extLst>
          </p:cNvPr>
          <p:cNvSpPr>
            <a:spLocks noGrp="1"/>
          </p:cNvSpPr>
          <p:nvPr>
            <p:ph type="title"/>
          </p:nvPr>
        </p:nvSpPr>
        <p:spPr>
          <a:xfrm>
            <a:off x="838199" y="782739"/>
            <a:ext cx="10632439" cy="785813"/>
          </a:xfrm>
        </p:spPr>
        <p:txBody>
          <a:bodyPr/>
          <a:lstStyle/>
          <a:p>
            <a:endParaRPr lang="en-FI" dirty="0"/>
          </a:p>
        </p:txBody>
      </p:sp>
    </p:spTree>
    <p:extLst>
      <p:ext uri="{BB962C8B-B14F-4D97-AF65-F5344CB8AC3E}">
        <p14:creationId xmlns:p14="http://schemas.microsoft.com/office/powerpoint/2010/main" val="35033616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 13">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8BD0CF2-4E97-0EDF-853A-F7F9C9D01D6F}"/>
              </a:ext>
            </a:extLst>
          </p:cNvPr>
          <p:cNvSpPr>
            <a:spLocks noGrp="1"/>
          </p:cNvSpPr>
          <p:nvPr>
            <p:ph type="body" sz="quarter" idx="22"/>
          </p:nvPr>
        </p:nvSpPr>
        <p:spPr>
          <a:xfrm>
            <a:off x="838200" y="2021163"/>
            <a:ext cx="10632439" cy="3661569"/>
          </a:xfrm>
        </p:spPr>
        <p:txBody>
          <a:bodyPr/>
          <a:lstStyle/>
          <a:p>
            <a:endParaRPr lang="en-FI" dirty="0"/>
          </a:p>
        </p:txBody>
      </p:sp>
      <p:sp>
        <p:nvSpPr>
          <p:cNvPr id="3" name="Title 1">
            <a:extLst>
              <a:ext uri="{FF2B5EF4-FFF2-40B4-BE49-F238E27FC236}">
                <a16:creationId xmlns:a16="http://schemas.microsoft.com/office/drawing/2014/main" id="{86F10886-4D4D-1663-87DF-B6A58D6D9785}"/>
              </a:ext>
            </a:extLst>
          </p:cNvPr>
          <p:cNvSpPr>
            <a:spLocks noGrp="1"/>
          </p:cNvSpPr>
          <p:nvPr>
            <p:ph type="title"/>
          </p:nvPr>
        </p:nvSpPr>
        <p:spPr>
          <a:xfrm>
            <a:off x="838199" y="782739"/>
            <a:ext cx="10632439" cy="785813"/>
          </a:xfrm>
        </p:spPr>
        <p:txBody>
          <a:bodyPr/>
          <a:lstStyle/>
          <a:p>
            <a:endParaRPr lang="en-FI" dirty="0"/>
          </a:p>
        </p:txBody>
      </p:sp>
    </p:spTree>
    <p:extLst>
      <p:ext uri="{BB962C8B-B14F-4D97-AF65-F5344CB8AC3E}">
        <p14:creationId xmlns:p14="http://schemas.microsoft.com/office/powerpoint/2010/main" val="1125329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 14">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13140B3-C327-EDD5-D016-CCEFD6BDB362}"/>
              </a:ext>
            </a:extLst>
          </p:cNvPr>
          <p:cNvSpPr>
            <a:spLocks noGrp="1"/>
          </p:cNvSpPr>
          <p:nvPr>
            <p:ph type="body" sz="quarter" idx="22"/>
          </p:nvPr>
        </p:nvSpPr>
        <p:spPr>
          <a:xfrm>
            <a:off x="838200" y="2021163"/>
            <a:ext cx="10632439" cy="3661569"/>
          </a:xfrm>
        </p:spPr>
        <p:txBody>
          <a:bodyPr/>
          <a:lstStyle/>
          <a:p>
            <a:endParaRPr lang="en-FI" dirty="0"/>
          </a:p>
        </p:txBody>
      </p:sp>
      <p:sp>
        <p:nvSpPr>
          <p:cNvPr id="4" name="Title 1">
            <a:extLst>
              <a:ext uri="{FF2B5EF4-FFF2-40B4-BE49-F238E27FC236}">
                <a16:creationId xmlns:a16="http://schemas.microsoft.com/office/drawing/2014/main" id="{47F9426C-BBA6-8877-6D87-2900AE4A31D1}"/>
              </a:ext>
            </a:extLst>
          </p:cNvPr>
          <p:cNvSpPr>
            <a:spLocks noGrp="1"/>
          </p:cNvSpPr>
          <p:nvPr>
            <p:ph type="title"/>
          </p:nvPr>
        </p:nvSpPr>
        <p:spPr>
          <a:xfrm>
            <a:off x="838199" y="782739"/>
            <a:ext cx="10632439" cy="785813"/>
          </a:xfrm>
        </p:spPr>
        <p:txBody>
          <a:bodyPr/>
          <a:lstStyle/>
          <a:p>
            <a:endParaRPr lang="en-FI" dirty="0"/>
          </a:p>
        </p:txBody>
      </p:sp>
    </p:spTree>
    <p:extLst>
      <p:ext uri="{BB962C8B-B14F-4D97-AF65-F5344CB8AC3E}">
        <p14:creationId xmlns:p14="http://schemas.microsoft.com/office/powerpoint/2010/main" val="1127813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dirty="0"/>
          </a:p>
        </p:txBody>
      </p:sp>
    </p:spTree>
    <p:extLst>
      <p:ext uri="{BB962C8B-B14F-4D97-AF65-F5344CB8AC3E}">
        <p14:creationId xmlns:p14="http://schemas.microsoft.com/office/powerpoint/2010/main" val="34331062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p>
            <a:endParaRPr lang="en-FI" dirty="0"/>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dirty="0"/>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dirty="0"/>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dirty="0"/>
          </a:p>
        </p:txBody>
      </p:sp>
    </p:spTree>
    <p:extLst>
      <p:ext uri="{BB962C8B-B14F-4D97-AF65-F5344CB8AC3E}">
        <p14:creationId xmlns:p14="http://schemas.microsoft.com/office/powerpoint/2010/main" val="7389190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Tree>
    <p:extLst>
      <p:ext uri="{BB962C8B-B14F-4D97-AF65-F5344CB8AC3E}">
        <p14:creationId xmlns:p14="http://schemas.microsoft.com/office/powerpoint/2010/main" val="1692407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3521765" cy="785813"/>
          </a:xfrm>
        </p:spPr>
        <p:txBody>
          <a:bodyPr/>
          <a:lstStyle>
            <a:lvl1pPr>
              <a:defRPr>
                <a:solidFill>
                  <a:schemeClr val="accent3"/>
                </a:solidFill>
              </a:defRPr>
            </a:lvl1pPr>
          </a:lstStyle>
          <a:p>
            <a:endParaRPr lang="en-FI" dirty="0"/>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839788"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4" name="Content Placeholder 11">
            <a:extLst>
              <a:ext uri="{FF2B5EF4-FFF2-40B4-BE49-F238E27FC236}">
                <a16:creationId xmlns:a16="http://schemas.microsoft.com/office/drawing/2014/main" id="{A77C91F5-451F-E2BF-1C1E-A20B6F7E9152}"/>
              </a:ext>
            </a:extLst>
          </p:cNvPr>
          <p:cNvSpPr>
            <a:spLocks noGrp="1"/>
          </p:cNvSpPr>
          <p:nvPr>
            <p:ph sz="quarter" idx="23"/>
          </p:nvPr>
        </p:nvSpPr>
        <p:spPr>
          <a:xfrm>
            <a:off x="6104967"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36433882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lvl1pPr marL="228600" indent="-228600">
              <a:buClr>
                <a:schemeClr val="accent1"/>
              </a:buClr>
              <a:buFont typeface="Arial" panose="020B0604020202020204" pitchFamily="34" charset="0"/>
              <a:buChar char="•"/>
              <a:defRPr/>
            </a:lvl1pPr>
          </a:lstStyle>
          <a:p>
            <a:endParaRPr lang="en-FI" dirty="0"/>
          </a:p>
        </p:txBody>
      </p:sp>
    </p:spTree>
    <p:extLst>
      <p:ext uri="{BB962C8B-B14F-4D97-AF65-F5344CB8AC3E}">
        <p14:creationId xmlns:p14="http://schemas.microsoft.com/office/powerpoint/2010/main" val="41674524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60640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412274"/>
            <a:ext cx="5327468" cy="3183372"/>
          </a:xfrm>
        </p:spPr>
        <p:txBody>
          <a:bodyPr/>
          <a:lstStyle>
            <a:lvl1pPr marL="342900" indent="-342900">
              <a:buClr>
                <a:schemeClr val="accent1"/>
              </a:buClr>
              <a:buFont typeface="Arial" panose="020B0604020202020204" pitchFamily="34" charset="0"/>
              <a:buChar char="•"/>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412274"/>
            <a:ext cx="5327468" cy="3183372"/>
          </a:xfrm>
        </p:spPr>
        <p:txBody>
          <a:bodyPr/>
          <a:lstStyle>
            <a:lvl1pPr marL="228600" indent="-228600">
              <a:buClr>
                <a:schemeClr val="accent1"/>
              </a:buClr>
              <a:buFont typeface="Arial" panose="020B0604020202020204" pitchFamily="34" charset="0"/>
              <a:buChar char="•"/>
              <a:defRPr/>
            </a:lvl1pPr>
          </a:lstStyle>
          <a:p>
            <a:endParaRPr lang="en-FI" dirty="0"/>
          </a:p>
        </p:txBody>
      </p:sp>
      <p:sp>
        <p:nvSpPr>
          <p:cNvPr id="4" name="Title 1">
            <a:extLst>
              <a:ext uri="{FF2B5EF4-FFF2-40B4-BE49-F238E27FC236}">
                <a16:creationId xmlns:a16="http://schemas.microsoft.com/office/drawing/2014/main" id="{FABA0ED1-77DD-B6B2-735F-D9B23B02B0F4}"/>
              </a:ext>
            </a:extLst>
          </p:cNvPr>
          <p:cNvSpPr txBox="1">
            <a:spLocks/>
          </p:cNvSpPr>
          <p:nvPr userDrawn="1"/>
        </p:nvSpPr>
        <p:spPr>
          <a:xfrm>
            <a:off x="838200" y="1549093"/>
            <a:ext cx="3521765" cy="7858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fontAlgn="auto">
              <a:spcAft>
                <a:spcPts val="0"/>
              </a:spcAft>
            </a:pPr>
            <a:endParaRPr lang="en-FI" dirty="0"/>
          </a:p>
        </p:txBody>
      </p:sp>
      <p:sp>
        <p:nvSpPr>
          <p:cNvPr id="7" name="Text Placeholder 3">
            <a:extLst>
              <a:ext uri="{FF2B5EF4-FFF2-40B4-BE49-F238E27FC236}">
                <a16:creationId xmlns:a16="http://schemas.microsoft.com/office/drawing/2014/main" id="{CA938F2A-9E7B-C724-29AE-EB83AC18ED25}"/>
              </a:ext>
            </a:extLst>
          </p:cNvPr>
          <p:cNvSpPr>
            <a:spLocks noGrp="1"/>
          </p:cNvSpPr>
          <p:nvPr>
            <p:ph type="body" sz="quarter" idx="24"/>
          </p:nvPr>
        </p:nvSpPr>
        <p:spPr>
          <a:xfrm>
            <a:off x="838201" y="1810233"/>
            <a:ext cx="5327468" cy="409303"/>
          </a:xfrm>
        </p:spPr>
        <p:txBody>
          <a:bodyPr/>
          <a:lstStyle>
            <a:lvl1pPr marL="0" indent="0">
              <a:buNone/>
              <a:defRPr/>
            </a:lvl1pPr>
          </a:lstStyle>
          <a:p>
            <a:endParaRPr lang="en-FI" dirty="0"/>
          </a:p>
        </p:txBody>
      </p:sp>
      <p:sp>
        <p:nvSpPr>
          <p:cNvPr id="8" name="Text Placeholder 3">
            <a:extLst>
              <a:ext uri="{FF2B5EF4-FFF2-40B4-BE49-F238E27FC236}">
                <a16:creationId xmlns:a16="http://schemas.microsoft.com/office/drawing/2014/main" id="{430680B2-3291-D52F-0AEB-EA9ED5380596}"/>
              </a:ext>
            </a:extLst>
          </p:cNvPr>
          <p:cNvSpPr>
            <a:spLocks noGrp="1"/>
          </p:cNvSpPr>
          <p:nvPr>
            <p:ph type="body" sz="quarter" idx="25"/>
          </p:nvPr>
        </p:nvSpPr>
        <p:spPr>
          <a:xfrm>
            <a:off x="6446521" y="1810233"/>
            <a:ext cx="5327468" cy="409303"/>
          </a:xfrm>
        </p:spPr>
        <p:txBody>
          <a:bodyPr/>
          <a:lstStyle>
            <a:lvl1pPr marL="0" indent="0">
              <a:buNone/>
              <a:defRPr/>
            </a:lvl1pPr>
          </a:lstStyle>
          <a:p>
            <a:endParaRPr lang="en-FI" dirty="0"/>
          </a:p>
        </p:txBody>
      </p:sp>
    </p:spTree>
    <p:extLst>
      <p:ext uri="{BB962C8B-B14F-4D97-AF65-F5344CB8AC3E}">
        <p14:creationId xmlns:p14="http://schemas.microsoft.com/office/powerpoint/2010/main" val="34689278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 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10935789"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5327468" cy="3661569"/>
          </a:xfrm>
        </p:spPr>
        <p:txBody>
          <a:bodyPr/>
          <a:lstStyle>
            <a:lvl1pPr marL="0" indent="0">
              <a:buNone/>
              <a:defRPr/>
            </a:lvl1pPr>
          </a:lstStyle>
          <a:p>
            <a:endParaRPr lang="en-FI" dirty="0"/>
          </a:p>
        </p:txBody>
      </p:sp>
      <p:sp>
        <p:nvSpPr>
          <p:cNvPr id="3" name="Text Placeholder 3">
            <a:extLst>
              <a:ext uri="{FF2B5EF4-FFF2-40B4-BE49-F238E27FC236}">
                <a16:creationId xmlns:a16="http://schemas.microsoft.com/office/drawing/2014/main" id="{541E2CEF-B6BE-DD5E-C53B-53A71544F374}"/>
              </a:ext>
            </a:extLst>
          </p:cNvPr>
          <p:cNvSpPr>
            <a:spLocks noGrp="1"/>
          </p:cNvSpPr>
          <p:nvPr>
            <p:ph type="body" sz="quarter" idx="23"/>
          </p:nvPr>
        </p:nvSpPr>
        <p:spPr>
          <a:xfrm>
            <a:off x="6446521" y="2021163"/>
            <a:ext cx="5327468" cy="3661569"/>
          </a:xfrm>
        </p:spPr>
        <p:txBody>
          <a:bodyPr/>
          <a:lstStyle/>
          <a:p>
            <a:endParaRPr lang="en-FI" dirty="0"/>
          </a:p>
        </p:txBody>
      </p:sp>
    </p:spTree>
    <p:extLst>
      <p:ext uri="{BB962C8B-B14F-4D97-AF65-F5344CB8AC3E}">
        <p14:creationId xmlns:p14="http://schemas.microsoft.com/office/powerpoint/2010/main" val="33366688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9908569" cy="785813"/>
          </a:xfrm>
        </p:spPr>
        <p:txBody>
          <a:bodyPr/>
          <a:lstStyle>
            <a:lvl1pPr>
              <a:defRPr>
                <a:solidFill>
                  <a:schemeClr val="accent3"/>
                </a:solidFill>
              </a:defRPr>
            </a:lvl1pPr>
          </a:lstStyle>
          <a:p>
            <a:endParaRPr lang="en-FI" dirty="0"/>
          </a:p>
        </p:txBody>
      </p:sp>
    </p:spTree>
    <p:extLst>
      <p:ext uri="{BB962C8B-B14F-4D97-AF65-F5344CB8AC3E}">
        <p14:creationId xmlns:p14="http://schemas.microsoft.com/office/powerpoint/2010/main" val="22353472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ansi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4" name="Picture 3">
            <a:extLst>
              <a:ext uri="{FF2B5EF4-FFF2-40B4-BE49-F238E27FC236}">
                <a16:creationId xmlns:a16="http://schemas.microsoft.com/office/drawing/2014/main" id="{CC3DE24D-CDD8-A451-8397-A0E2C7DE13BB}"/>
              </a:ext>
            </a:extLst>
          </p:cNvPr>
          <p:cNvPicPr>
            <a:picLocks noChangeAspect="1"/>
          </p:cNvPicPr>
          <p:nvPr userDrawn="1"/>
        </p:nvPicPr>
        <p:blipFill>
          <a:blip r:embed="rId2"/>
          <a:stretch>
            <a:fillRect/>
          </a:stretch>
        </p:blipFill>
        <p:spPr>
          <a:xfrm>
            <a:off x="659691" y="3838156"/>
            <a:ext cx="4368154" cy="2334232"/>
          </a:xfrm>
          <a:prstGeom prst="rect">
            <a:avLst/>
          </a:prstGeom>
        </p:spPr>
      </p:pic>
      <p:pic>
        <p:nvPicPr>
          <p:cNvPr id="5" name="Picture 4">
            <a:extLst>
              <a:ext uri="{FF2B5EF4-FFF2-40B4-BE49-F238E27FC236}">
                <a16:creationId xmlns:a16="http://schemas.microsoft.com/office/drawing/2014/main" id="{D7F0F804-B9A9-5DDB-6957-3EB97E94691F}"/>
              </a:ext>
            </a:extLst>
          </p:cNvPr>
          <p:cNvPicPr>
            <a:picLocks noChangeAspect="1"/>
          </p:cNvPicPr>
          <p:nvPr userDrawn="1"/>
        </p:nvPicPr>
        <p:blipFill>
          <a:blip r:embed="rId3"/>
          <a:stretch>
            <a:fillRect/>
          </a:stretch>
        </p:blipFill>
        <p:spPr>
          <a:xfrm>
            <a:off x="10114059" y="760089"/>
            <a:ext cx="931880" cy="597267"/>
          </a:xfrm>
          <a:prstGeom prst="rect">
            <a:avLst/>
          </a:prstGeom>
        </p:spPr>
      </p:pic>
      <p:pic>
        <p:nvPicPr>
          <p:cNvPr id="6" name="Picture 5">
            <a:extLst>
              <a:ext uri="{FF2B5EF4-FFF2-40B4-BE49-F238E27FC236}">
                <a16:creationId xmlns:a16="http://schemas.microsoft.com/office/drawing/2014/main" id="{27A4D529-FDB4-2157-B7B0-E76B72C34FBF}"/>
              </a:ext>
            </a:extLst>
          </p:cNvPr>
          <p:cNvPicPr>
            <a:picLocks noChangeAspect="1"/>
          </p:cNvPicPr>
          <p:nvPr userDrawn="1"/>
        </p:nvPicPr>
        <p:blipFill>
          <a:blip r:embed="rId4"/>
          <a:stretch>
            <a:fillRect/>
          </a:stretch>
        </p:blipFill>
        <p:spPr>
          <a:xfrm>
            <a:off x="821122" y="1191893"/>
            <a:ext cx="1313816" cy="1242153"/>
          </a:xfrm>
          <a:prstGeom prst="rect">
            <a:avLst/>
          </a:prstGeom>
        </p:spPr>
      </p:pic>
      <p:pic>
        <p:nvPicPr>
          <p:cNvPr id="10" name="Picture 9">
            <a:extLst>
              <a:ext uri="{FF2B5EF4-FFF2-40B4-BE49-F238E27FC236}">
                <a16:creationId xmlns:a16="http://schemas.microsoft.com/office/drawing/2014/main" id="{173B5CFA-764F-0D4B-6882-65032F2BECDC}"/>
              </a:ext>
            </a:extLst>
          </p:cNvPr>
          <p:cNvPicPr>
            <a:picLocks noChangeAspect="1"/>
          </p:cNvPicPr>
          <p:nvPr userDrawn="1"/>
        </p:nvPicPr>
        <p:blipFill>
          <a:blip r:embed="rId5"/>
          <a:stretch>
            <a:fillRect/>
          </a:stretch>
        </p:blipFill>
        <p:spPr>
          <a:xfrm>
            <a:off x="2891183" y="685612"/>
            <a:ext cx="1118719" cy="723877"/>
          </a:xfrm>
          <a:prstGeom prst="rect">
            <a:avLst/>
          </a:prstGeom>
        </p:spPr>
      </p:pic>
      <p:pic>
        <p:nvPicPr>
          <p:cNvPr id="3" name="Picture 2">
            <a:extLst>
              <a:ext uri="{FF2B5EF4-FFF2-40B4-BE49-F238E27FC236}">
                <a16:creationId xmlns:a16="http://schemas.microsoft.com/office/drawing/2014/main" id="{10C66B43-6461-92DA-8A7D-29BFDDDAC5C3}"/>
              </a:ext>
            </a:extLst>
          </p:cNvPr>
          <p:cNvPicPr>
            <a:picLocks noChangeAspect="1"/>
          </p:cNvPicPr>
          <p:nvPr userDrawn="1"/>
        </p:nvPicPr>
        <p:blipFill>
          <a:blip r:embed="rId6"/>
          <a:stretch>
            <a:fillRect/>
          </a:stretch>
        </p:blipFill>
        <p:spPr>
          <a:xfrm>
            <a:off x="10506127" y="6246518"/>
            <a:ext cx="1411896" cy="306370"/>
          </a:xfrm>
          <a:prstGeom prst="rect">
            <a:avLst/>
          </a:prstGeom>
        </p:spPr>
      </p:pic>
      <p:pic>
        <p:nvPicPr>
          <p:cNvPr id="8" name="Picture 7">
            <a:extLst>
              <a:ext uri="{FF2B5EF4-FFF2-40B4-BE49-F238E27FC236}">
                <a16:creationId xmlns:a16="http://schemas.microsoft.com/office/drawing/2014/main" id="{A27EBD30-78C6-8933-7234-81A4B68D35FD}"/>
              </a:ext>
            </a:extLst>
          </p:cNvPr>
          <p:cNvPicPr>
            <a:picLocks noChangeAspect="1"/>
          </p:cNvPicPr>
          <p:nvPr userDrawn="1"/>
        </p:nvPicPr>
        <p:blipFill>
          <a:blip r:embed="rId7"/>
          <a:stretch>
            <a:fillRect/>
          </a:stretch>
        </p:blipFill>
        <p:spPr>
          <a:xfrm>
            <a:off x="8864880" y="6246518"/>
            <a:ext cx="1411896" cy="306370"/>
          </a:xfrm>
          <a:prstGeom prst="rect">
            <a:avLst/>
          </a:prstGeom>
        </p:spPr>
      </p:pic>
      <p:pic>
        <p:nvPicPr>
          <p:cNvPr id="7" name="Picture 6">
            <a:extLst>
              <a:ext uri="{FF2B5EF4-FFF2-40B4-BE49-F238E27FC236}">
                <a16:creationId xmlns:a16="http://schemas.microsoft.com/office/drawing/2014/main" id="{983BA27D-21E0-589B-E308-7EBADBD4D250}"/>
              </a:ext>
            </a:extLst>
          </p:cNvPr>
          <p:cNvPicPr>
            <a:picLocks noChangeAspect="1"/>
          </p:cNvPicPr>
          <p:nvPr userDrawn="1"/>
        </p:nvPicPr>
        <p:blipFill>
          <a:blip r:embed="rId8"/>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30502064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ansi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14" name="Picture 13">
            <a:extLst>
              <a:ext uri="{FF2B5EF4-FFF2-40B4-BE49-F238E27FC236}">
                <a16:creationId xmlns:a16="http://schemas.microsoft.com/office/drawing/2014/main" id="{B092FE04-D190-D068-40B5-DF33AFECAC1C}"/>
              </a:ext>
            </a:extLst>
          </p:cNvPr>
          <p:cNvPicPr>
            <a:picLocks noChangeAspect="1"/>
          </p:cNvPicPr>
          <p:nvPr userDrawn="1"/>
        </p:nvPicPr>
        <p:blipFill>
          <a:blip r:embed="rId2"/>
          <a:stretch>
            <a:fillRect/>
          </a:stretch>
        </p:blipFill>
        <p:spPr>
          <a:xfrm>
            <a:off x="251716" y="764861"/>
            <a:ext cx="3875784" cy="4531830"/>
          </a:xfrm>
          <a:prstGeom prst="rect">
            <a:avLst/>
          </a:prstGeom>
        </p:spPr>
      </p:pic>
      <p:sp>
        <p:nvSpPr>
          <p:cNvPr id="19" name="Title 1">
            <a:extLst>
              <a:ext uri="{FF2B5EF4-FFF2-40B4-BE49-F238E27FC236}">
                <a16:creationId xmlns:a16="http://schemas.microsoft.com/office/drawing/2014/main" id="{195F5E56-9EF8-8B0F-85CD-96B7B49A52D6}"/>
              </a:ext>
            </a:extLst>
          </p:cNvPr>
          <p:cNvSpPr>
            <a:spLocks noGrp="1"/>
          </p:cNvSpPr>
          <p:nvPr>
            <p:ph type="ctrTitle"/>
          </p:nvPr>
        </p:nvSpPr>
        <p:spPr>
          <a:xfrm>
            <a:off x="5718930" y="2343042"/>
            <a:ext cx="5327009" cy="1102323"/>
          </a:xfrm>
        </p:spPr>
        <p:txBody>
          <a:bodyPr>
            <a:norm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20" name="Subtitle 2">
            <a:extLst>
              <a:ext uri="{FF2B5EF4-FFF2-40B4-BE49-F238E27FC236}">
                <a16:creationId xmlns:a16="http://schemas.microsoft.com/office/drawing/2014/main" id="{A635F0C0-FDC2-3BDC-00F5-96B9A311F7A0}"/>
              </a:ext>
            </a:extLst>
          </p:cNvPr>
          <p:cNvSpPr>
            <a:spLocks noGrp="1"/>
          </p:cNvSpPr>
          <p:nvPr>
            <p:ph type="subTitle" idx="1"/>
          </p:nvPr>
        </p:nvSpPr>
        <p:spPr>
          <a:xfrm>
            <a:off x="5718930" y="3838156"/>
            <a:ext cx="5327009" cy="609199"/>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6" name="Picture 5">
            <a:extLst>
              <a:ext uri="{FF2B5EF4-FFF2-40B4-BE49-F238E27FC236}">
                <a16:creationId xmlns:a16="http://schemas.microsoft.com/office/drawing/2014/main" id="{F6800718-6418-BDB6-73F5-94F9F51F837E}"/>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1E04144B-8D84-263C-5CF2-A0B8DF257C80}"/>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2" name="Picture 1">
            <a:extLst>
              <a:ext uri="{FF2B5EF4-FFF2-40B4-BE49-F238E27FC236}">
                <a16:creationId xmlns:a16="http://schemas.microsoft.com/office/drawing/2014/main" id="{CCCEE8F7-05E0-44E5-02EB-A2E692D8B001}"/>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3245473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ansi - Kelt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E8B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10" name="Picture 9">
            <a:extLst>
              <a:ext uri="{FF2B5EF4-FFF2-40B4-BE49-F238E27FC236}">
                <a16:creationId xmlns:a16="http://schemas.microsoft.com/office/drawing/2014/main" id="{696D2B05-F817-DAB8-E0A8-905FC4ECF7A8}"/>
              </a:ext>
            </a:extLst>
          </p:cNvPr>
          <p:cNvPicPr>
            <a:picLocks noChangeAspect="1"/>
          </p:cNvPicPr>
          <p:nvPr userDrawn="1"/>
        </p:nvPicPr>
        <p:blipFill>
          <a:blip r:embed="rId2"/>
          <a:stretch>
            <a:fillRect/>
          </a:stretch>
        </p:blipFill>
        <p:spPr>
          <a:xfrm>
            <a:off x="251716" y="1594022"/>
            <a:ext cx="4572871" cy="4436286"/>
          </a:xfrm>
          <a:prstGeom prst="rect">
            <a:avLst/>
          </a:prstGeom>
        </p:spPr>
      </p:pic>
      <p:pic>
        <p:nvPicPr>
          <p:cNvPr id="6" name="Picture 5">
            <a:extLst>
              <a:ext uri="{FF2B5EF4-FFF2-40B4-BE49-F238E27FC236}">
                <a16:creationId xmlns:a16="http://schemas.microsoft.com/office/drawing/2014/main" id="{FD3AA210-F1CE-4D7C-F00F-6C8B215D56B6}"/>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1C43C39D-DF3E-D5C6-A748-2E622A076A69}"/>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2" name="Picture 1">
            <a:extLst>
              <a:ext uri="{FF2B5EF4-FFF2-40B4-BE49-F238E27FC236}">
                <a16:creationId xmlns:a16="http://schemas.microsoft.com/office/drawing/2014/main" id="{E1A6D8E3-8445-E5F6-37F3-7C14D80A17BA}"/>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21243849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ansi - Vaaleanpunaine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A0FDAE7-8C30-F331-D510-2626023F5900}"/>
              </a:ext>
            </a:extLst>
          </p:cNvPr>
          <p:cNvSpPr/>
          <p:nvPr userDrawn="1"/>
        </p:nvSpPr>
        <p:spPr>
          <a:xfrm>
            <a:off x="251716" y="256232"/>
            <a:ext cx="11688566" cy="5774076"/>
          </a:xfrm>
          <a:prstGeom prst="rect">
            <a:avLst/>
          </a:prstGeom>
          <a:solidFill>
            <a:srgbClr val="F89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17" name="Picture 16">
            <a:extLst>
              <a:ext uri="{FF2B5EF4-FFF2-40B4-BE49-F238E27FC236}">
                <a16:creationId xmlns:a16="http://schemas.microsoft.com/office/drawing/2014/main" id="{DF77214C-661C-4E0D-3CC8-94B1423C7254}"/>
              </a:ext>
            </a:extLst>
          </p:cNvPr>
          <p:cNvPicPr>
            <a:picLocks noChangeAspect="1"/>
          </p:cNvPicPr>
          <p:nvPr userDrawn="1"/>
        </p:nvPicPr>
        <p:blipFill>
          <a:blip r:embed="rId2"/>
          <a:stretch>
            <a:fillRect/>
          </a:stretch>
        </p:blipFill>
        <p:spPr>
          <a:xfrm>
            <a:off x="1146061" y="1403457"/>
            <a:ext cx="3634878" cy="3545600"/>
          </a:xfrm>
          <a:prstGeom prst="rect">
            <a:avLst/>
          </a:prstGeom>
        </p:spPr>
      </p:pic>
      <p:pic>
        <p:nvPicPr>
          <p:cNvPr id="6" name="Picture 5">
            <a:extLst>
              <a:ext uri="{FF2B5EF4-FFF2-40B4-BE49-F238E27FC236}">
                <a16:creationId xmlns:a16="http://schemas.microsoft.com/office/drawing/2014/main" id="{D3CB1A7C-D965-1E3A-BCA3-F0FA58A8E102}"/>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DAEB7E72-CF30-CCB3-39E7-B9C9C3B84D36}"/>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2" name="Picture 1">
            <a:extLst>
              <a:ext uri="{FF2B5EF4-FFF2-40B4-BE49-F238E27FC236}">
                <a16:creationId xmlns:a16="http://schemas.microsoft.com/office/drawing/2014/main" id="{DDB3DC3A-9997-4007-1D43-9D9DB988B841}"/>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18150351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Kansi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2" name="Picture 1">
            <a:extLst>
              <a:ext uri="{FF2B5EF4-FFF2-40B4-BE49-F238E27FC236}">
                <a16:creationId xmlns:a16="http://schemas.microsoft.com/office/drawing/2014/main" id="{A34FAA95-09D7-2412-3C72-04FFC3085193}"/>
              </a:ext>
            </a:extLst>
          </p:cNvPr>
          <p:cNvPicPr>
            <a:picLocks noChangeAspect="1"/>
          </p:cNvPicPr>
          <p:nvPr userDrawn="1"/>
        </p:nvPicPr>
        <p:blipFill>
          <a:blip r:embed="rId2"/>
          <a:stretch>
            <a:fillRect/>
          </a:stretch>
        </p:blipFill>
        <p:spPr>
          <a:xfrm>
            <a:off x="1908352" y="1327172"/>
            <a:ext cx="2190682" cy="4703137"/>
          </a:xfrm>
          <a:prstGeom prst="rect">
            <a:avLst/>
          </a:prstGeom>
        </p:spPr>
      </p:pic>
      <p:pic>
        <p:nvPicPr>
          <p:cNvPr id="4" name="Picture 3">
            <a:extLst>
              <a:ext uri="{FF2B5EF4-FFF2-40B4-BE49-F238E27FC236}">
                <a16:creationId xmlns:a16="http://schemas.microsoft.com/office/drawing/2014/main" id="{48C24758-B3BC-2E6A-063E-A557ADED9352}"/>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5" name="Picture 4">
            <a:extLst>
              <a:ext uri="{FF2B5EF4-FFF2-40B4-BE49-F238E27FC236}">
                <a16:creationId xmlns:a16="http://schemas.microsoft.com/office/drawing/2014/main" id="{6A2F5C05-06F2-088A-B85F-02FA1C3DEA60}"/>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6" name="Picture 5">
            <a:extLst>
              <a:ext uri="{FF2B5EF4-FFF2-40B4-BE49-F238E27FC236}">
                <a16:creationId xmlns:a16="http://schemas.microsoft.com/office/drawing/2014/main" id="{3D3C0B0B-13BD-96C7-E2C5-06F172D98D8D}"/>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42853692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Kansi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3" name="Picture 2">
            <a:extLst>
              <a:ext uri="{FF2B5EF4-FFF2-40B4-BE49-F238E27FC236}">
                <a16:creationId xmlns:a16="http://schemas.microsoft.com/office/drawing/2014/main" id="{13A16BD0-F41E-FBB0-AC9B-8791CE26904E}"/>
              </a:ext>
            </a:extLst>
          </p:cNvPr>
          <p:cNvPicPr>
            <a:picLocks noChangeAspect="1"/>
          </p:cNvPicPr>
          <p:nvPr userDrawn="1"/>
        </p:nvPicPr>
        <p:blipFill>
          <a:blip r:embed="rId2"/>
          <a:stretch>
            <a:fillRect/>
          </a:stretch>
        </p:blipFill>
        <p:spPr>
          <a:xfrm flipH="1">
            <a:off x="-268828" y="1293429"/>
            <a:ext cx="4651642" cy="5229911"/>
          </a:xfrm>
          <a:prstGeom prst="rect">
            <a:avLst/>
          </a:prstGeom>
        </p:spPr>
      </p:pic>
      <p:sp>
        <p:nvSpPr>
          <p:cNvPr id="19" name="Title 1">
            <a:extLst>
              <a:ext uri="{FF2B5EF4-FFF2-40B4-BE49-F238E27FC236}">
                <a16:creationId xmlns:a16="http://schemas.microsoft.com/office/drawing/2014/main" id="{195F5E56-9EF8-8B0F-85CD-96B7B49A52D6}"/>
              </a:ext>
            </a:extLst>
          </p:cNvPr>
          <p:cNvSpPr>
            <a:spLocks noGrp="1"/>
          </p:cNvSpPr>
          <p:nvPr>
            <p:ph type="ctrTitle"/>
          </p:nvPr>
        </p:nvSpPr>
        <p:spPr>
          <a:xfrm>
            <a:off x="5718930" y="2343042"/>
            <a:ext cx="5327009" cy="1102323"/>
          </a:xfrm>
        </p:spPr>
        <p:txBody>
          <a:bodyPr>
            <a:norm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20" name="Subtitle 2">
            <a:extLst>
              <a:ext uri="{FF2B5EF4-FFF2-40B4-BE49-F238E27FC236}">
                <a16:creationId xmlns:a16="http://schemas.microsoft.com/office/drawing/2014/main" id="{A635F0C0-FDC2-3BDC-00F5-96B9A311F7A0}"/>
              </a:ext>
            </a:extLst>
          </p:cNvPr>
          <p:cNvSpPr>
            <a:spLocks noGrp="1"/>
          </p:cNvSpPr>
          <p:nvPr>
            <p:ph type="subTitle" idx="1"/>
          </p:nvPr>
        </p:nvSpPr>
        <p:spPr>
          <a:xfrm>
            <a:off x="5718930" y="3838156"/>
            <a:ext cx="5327009" cy="609199"/>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7" name="Picture 6">
            <a:extLst>
              <a:ext uri="{FF2B5EF4-FFF2-40B4-BE49-F238E27FC236}">
                <a16:creationId xmlns:a16="http://schemas.microsoft.com/office/drawing/2014/main" id="{9E68B9BB-9690-B9F6-C726-402680D6EA98}"/>
              </a:ext>
            </a:extLst>
          </p:cNvPr>
          <p:cNvPicPr>
            <a:picLocks noChangeAspect="1"/>
          </p:cNvPicPr>
          <p:nvPr userDrawn="1"/>
        </p:nvPicPr>
        <p:blipFill>
          <a:blip r:embed="rId3"/>
          <a:stretch>
            <a:fillRect/>
          </a:stretch>
        </p:blipFill>
        <p:spPr>
          <a:xfrm>
            <a:off x="10506127" y="6246518"/>
            <a:ext cx="1411896" cy="306370"/>
          </a:xfrm>
          <a:prstGeom prst="rect">
            <a:avLst/>
          </a:prstGeom>
        </p:spPr>
      </p:pic>
      <p:pic>
        <p:nvPicPr>
          <p:cNvPr id="8" name="Picture 7">
            <a:extLst>
              <a:ext uri="{FF2B5EF4-FFF2-40B4-BE49-F238E27FC236}">
                <a16:creationId xmlns:a16="http://schemas.microsoft.com/office/drawing/2014/main" id="{CAA0AE53-17DD-A87B-2A28-480659BCD9A8}"/>
              </a:ext>
            </a:extLst>
          </p:cNvPr>
          <p:cNvPicPr>
            <a:picLocks noChangeAspect="1"/>
          </p:cNvPicPr>
          <p:nvPr userDrawn="1"/>
        </p:nvPicPr>
        <p:blipFill>
          <a:blip r:embed="rId4"/>
          <a:stretch>
            <a:fillRect/>
          </a:stretch>
        </p:blipFill>
        <p:spPr>
          <a:xfrm>
            <a:off x="8864880" y="6246518"/>
            <a:ext cx="1411896" cy="306370"/>
          </a:xfrm>
          <a:prstGeom prst="rect">
            <a:avLst/>
          </a:prstGeom>
        </p:spPr>
      </p:pic>
      <p:pic>
        <p:nvPicPr>
          <p:cNvPr id="2" name="Picture 1">
            <a:extLst>
              <a:ext uri="{FF2B5EF4-FFF2-40B4-BE49-F238E27FC236}">
                <a16:creationId xmlns:a16="http://schemas.microsoft.com/office/drawing/2014/main" id="{91B0441D-9472-9367-7BF7-FA43E4D6260F}"/>
              </a:ext>
            </a:extLst>
          </p:cNvPr>
          <p:cNvPicPr>
            <a:picLocks noChangeAspect="1"/>
          </p:cNvPicPr>
          <p:nvPr userDrawn="1"/>
        </p:nvPicPr>
        <p:blipFill>
          <a:blip r:embed="rId5"/>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191559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dirty="0"/>
          </a:p>
        </p:txBody>
      </p:sp>
      <p:sp>
        <p:nvSpPr>
          <p:cNvPr id="6" name="Text Placeholder 3">
            <a:extLst>
              <a:ext uri="{FF2B5EF4-FFF2-40B4-BE49-F238E27FC236}">
                <a16:creationId xmlns:a16="http://schemas.microsoft.com/office/drawing/2014/main" id="{12B310E5-92A8-05DA-623C-CE234551171C}"/>
              </a:ext>
            </a:extLst>
          </p:cNvPr>
          <p:cNvSpPr>
            <a:spLocks noGrp="1"/>
          </p:cNvSpPr>
          <p:nvPr>
            <p:ph type="body" sz="half" idx="2"/>
          </p:nvPr>
        </p:nvSpPr>
        <p:spPr>
          <a:xfrm>
            <a:off x="6831286" y="1926772"/>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9" name="Content Placeholder 11">
            <a:extLst>
              <a:ext uri="{FF2B5EF4-FFF2-40B4-BE49-F238E27FC236}">
                <a16:creationId xmlns:a16="http://schemas.microsoft.com/office/drawing/2014/main" id="{A39D40DE-EB86-5F32-28E6-303C7992B637}"/>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3412906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Kansi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4" name="Picture 3">
            <a:extLst>
              <a:ext uri="{FF2B5EF4-FFF2-40B4-BE49-F238E27FC236}">
                <a16:creationId xmlns:a16="http://schemas.microsoft.com/office/drawing/2014/main" id="{48C24758-B3BC-2E6A-063E-A557ADED9352}"/>
              </a:ext>
            </a:extLst>
          </p:cNvPr>
          <p:cNvPicPr>
            <a:picLocks noChangeAspect="1"/>
          </p:cNvPicPr>
          <p:nvPr userDrawn="1"/>
        </p:nvPicPr>
        <p:blipFill>
          <a:blip r:embed="rId2"/>
          <a:stretch>
            <a:fillRect/>
          </a:stretch>
        </p:blipFill>
        <p:spPr>
          <a:xfrm>
            <a:off x="10506127" y="6246518"/>
            <a:ext cx="1411896" cy="306370"/>
          </a:xfrm>
          <a:prstGeom prst="rect">
            <a:avLst/>
          </a:prstGeom>
        </p:spPr>
      </p:pic>
      <p:pic>
        <p:nvPicPr>
          <p:cNvPr id="5" name="Picture 4">
            <a:extLst>
              <a:ext uri="{FF2B5EF4-FFF2-40B4-BE49-F238E27FC236}">
                <a16:creationId xmlns:a16="http://schemas.microsoft.com/office/drawing/2014/main" id="{6A2F5C05-06F2-088A-B85F-02FA1C3DEA60}"/>
              </a:ext>
            </a:extLst>
          </p:cNvPr>
          <p:cNvPicPr>
            <a:picLocks noChangeAspect="1"/>
          </p:cNvPicPr>
          <p:nvPr userDrawn="1"/>
        </p:nvPicPr>
        <p:blipFill>
          <a:blip r:embed="rId3"/>
          <a:stretch>
            <a:fillRect/>
          </a:stretch>
        </p:blipFill>
        <p:spPr>
          <a:xfrm>
            <a:off x="8864880" y="6246518"/>
            <a:ext cx="1411896" cy="306370"/>
          </a:xfrm>
          <a:prstGeom prst="rect">
            <a:avLst/>
          </a:prstGeom>
        </p:spPr>
      </p:pic>
      <p:sp>
        <p:nvSpPr>
          <p:cNvPr id="6" name="Content Placeholder 11">
            <a:extLst>
              <a:ext uri="{FF2B5EF4-FFF2-40B4-BE49-F238E27FC236}">
                <a16:creationId xmlns:a16="http://schemas.microsoft.com/office/drawing/2014/main" id="{513C4C31-FA94-D112-ABF9-B2E37E4546AF}"/>
              </a:ext>
            </a:extLst>
          </p:cNvPr>
          <p:cNvSpPr>
            <a:spLocks noGrp="1"/>
          </p:cNvSpPr>
          <p:nvPr>
            <p:ph sz="quarter" idx="23"/>
          </p:nvPr>
        </p:nvSpPr>
        <p:spPr>
          <a:xfrm>
            <a:off x="541865" y="535050"/>
            <a:ext cx="4817535" cy="52138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2" name="Picture 1">
            <a:extLst>
              <a:ext uri="{FF2B5EF4-FFF2-40B4-BE49-F238E27FC236}">
                <a16:creationId xmlns:a16="http://schemas.microsoft.com/office/drawing/2014/main" id="{4AA26160-2DF4-1C7E-0943-5273BF915712}"/>
              </a:ext>
            </a:extLst>
          </p:cNvPr>
          <p:cNvPicPr>
            <a:picLocks noChangeAspect="1"/>
          </p:cNvPicPr>
          <p:nvPr userDrawn="1"/>
        </p:nvPicPr>
        <p:blipFill>
          <a:blip r:embed="rId4"/>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4543781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Kansi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9" name="Title 1">
            <a:extLst>
              <a:ext uri="{FF2B5EF4-FFF2-40B4-BE49-F238E27FC236}">
                <a16:creationId xmlns:a16="http://schemas.microsoft.com/office/drawing/2014/main" id="{195F5E56-9EF8-8B0F-85CD-96B7B49A52D6}"/>
              </a:ext>
            </a:extLst>
          </p:cNvPr>
          <p:cNvSpPr>
            <a:spLocks noGrp="1"/>
          </p:cNvSpPr>
          <p:nvPr>
            <p:ph type="ctrTitle"/>
          </p:nvPr>
        </p:nvSpPr>
        <p:spPr>
          <a:xfrm>
            <a:off x="5718930" y="2343042"/>
            <a:ext cx="5327009" cy="1102323"/>
          </a:xfrm>
        </p:spPr>
        <p:txBody>
          <a:bodyPr>
            <a:normAutofit/>
          </a:bodyPr>
          <a:lstStyle>
            <a:lvl1pPr algn="l">
              <a:defRPr sz="4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20" name="Subtitle 2">
            <a:extLst>
              <a:ext uri="{FF2B5EF4-FFF2-40B4-BE49-F238E27FC236}">
                <a16:creationId xmlns:a16="http://schemas.microsoft.com/office/drawing/2014/main" id="{A635F0C0-FDC2-3BDC-00F5-96B9A311F7A0}"/>
              </a:ext>
            </a:extLst>
          </p:cNvPr>
          <p:cNvSpPr>
            <a:spLocks noGrp="1"/>
          </p:cNvSpPr>
          <p:nvPr>
            <p:ph type="subTitle" idx="1"/>
          </p:nvPr>
        </p:nvSpPr>
        <p:spPr>
          <a:xfrm>
            <a:off x="5718930" y="3838156"/>
            <a:ext cx="5327009" cy="609199"/>
          </a:xfrm>
        </p:spPr>
        <p:txBody>
          <a:bodyPr>
            <a:normAutofit/>
          </a:bodyPr>
          <a:lstStyle>
            <a:lvl1pPr marL="0" indent="0" algn="l">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7" name="Picture 6">
            <a:extLst>
              <a:ext uri="{FF2B5EF4-FFF2-40B4-BE49-F238E27FC236}">
                <a16:creationId xmlns:a16="http://schemas.microsoft.com/office/drawing/2014/main" id="{9E68B9BB-9690-B9F6-C726-402680D6EA98}"/>
              </a:ext>
            </a:extLst>
          </p:cNvPr>
          <p:cNvPicPr>
            <a:picLocks noChangeAspect="1"/>
          </p:cNvPicPr>
          <p:nvPr userDrawn="1"/>
        </p:nvPicPr>
        <p:blipFill>
          <a:blip r:embed="rId2"/>
          <a:stretch>
            <a:fillRect/>
          </a:stretch>
        </p:blipFill>
        <p:spPr>
          <a:xfrm>
            <a:off x="10506127" y="6246518"/>
            <a:ext cx="1411896" cy="306370"/>
          </a:xfrm>
          <a:prstGeom prst="rect">
            <a:avLst/>
          </a:prstGeom>
        </p:spPr>
      </p:pic>
      <p:pic>
        <p:nvPicPr>
          <p:cNvPr id="8" name="Picture 7">
            <a:extLst>
              <a:ext uri="{FF2B5EF4-FFF2-40B4-BE49-F238E27FC236}">
                <a16:creationId xmlns:a16="http://schemas.microsoft.com/office/drawing/2014/main" id="{CAA0AE53-17DD-A87B-2A28-480659BCD9A8}"/>
              </a:ext>
            </a:extLst>
          </p:cNvPr>
          <p:cNvPicPr>
            <a:picLocks noChangeAspect="1"/>
          </p:cNvPicPr>
          <p:nvPr userDrawn="1"/>
        </p:nvPicPr>
        <p:blipFill>
          <a:blip r:embed="rId3"/>
          <a:stretch>
            <a:fillRect/>
          </a:stretch>
        </p:blipFill>
        <p:spPr>
          <a:xfrm>
            <a:off x="8864880" y="6246518"/>
            <a:ext cx="1411896" cy="306370"/>
          </a:xfrm>
          <a:prstGeom prst="rect">
            <a:avLst/>
          </a:prstGeom>
        </p:spPr>
      </p:pic>
      <p:sp>
        <p:nvSpPr>
          <p:cNvPr id="2" name="Content Placeholder 11">
            <a:extLst>
              <a:ext uri="{FF2B5EF4-FFF2-40B4-BE49-F238E27FC236}">
                <a16:creationId xmlns:a16="http://schemas.microsoft.com/office/drawing/2014/main" id="{C5026ABA-700A-3C99-CB19-DAACC04CC164}"/>
              </a:ext>
            </a:extLst>
          </p:cNvPr>
          <p:cNvSpPr>
            <a:spLocks noGrp="1"/>
          </p:cNvSpPr>
          <p:nvPr>
            <p:ph sz="quarter" idx="23"/>
          </p:nvPr>
        </p:nvSpPr>
        <p:spPr>
          <a:xfrm>
            <a:off x="541865" y="535050"/>
            <a:ext cx="4817535" cy="52138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3" name="Picture 2">
            <a:extLst>
              <a:ext uri="{FF2B5EF4-FFF2-40B4-BE49-F238E27FC236}">
                <a16:creationId xmlns:a16="http://schemas.microsoft.com/office/drawing/2014/main" id="{5756C04F-6B12-96A0-AD7F-8A74CF11F5D9}"/>
              </a:ext>
            </a:extLst>
          </p:cNvPr>
          <p:cNvPicPr>
            <a:picLocks noChangeAspect="1"/>
          </p:cNvPicPr>
          <p:nvPr userDrawn="1"/>
        </p:nvPicPr>
        <p:blipFill>
          <a:blip r:embed="rId4"/>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8316816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Kansi - Kelt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716" y="256232"/>
            <a:ext cx="11688566" cy="5774076"/>
          </a:xfrm>
          <a:prstGeom prst="rect">
            <a:avLst/>
          </a:prstGeom>
          <a:solidFill>
            <a:srgbClr val="E8B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6" name="Picture 5">
            <a:extLst>
              <a:ext uri="{FF2B5EF4-FFF2-40B4-BE49-F238E27FC236}">
                <a16:creationId xmlns:a16="http://schemas.microsoft.com/office/drawing/2014/main" id="{FD3AA210-F1CE-4D7C-F00F-6C8B215D56B6}"/>
              </a:ext>
            </a:extLst>
          </p:cNvPr>
          <p:cNvPicPr>
            <a:picLocks noChangeAspect="1"/>
          </p:cNvPicPr>
          <p:nvPr userDrawn="1"/>
        </p:nvPicPr>
        <p:blipFill>
          <a:blip r:embed="rId2"/>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1C43C39D-DF3E-D5C6-A748-2E622A076A69}"/>
              </a:ext>
            </a:extLst>
          </p:cNvPr>
          <p:cNvPicPr>
            <a:picLocks noChangeAspect="1"/>
          </p:cNvPicPr>
          <p:nvPr userDrawn="1"/>
        </p:nvPicPr>
        <p:blipFill>
          <a:blip r:embed="rId3"/>
          <a:stretch>
            <a:fillRect/>
          </a:stretch>
        </p:blipFill>
        <p:spPr>
          <a:xfrm>
            <a:off x="8864880" y="6246518"/>
            <a:ext cx="1411896" cy="306370"/>
          </a:xfrm>
          <a:prstGeom prst="rect">
            <a:avLst/>
          </a:prstGeom>
        </p:spPr>
      </p:pic>
      <p:sp>
        <p:nvSpPr>
          <p:cNvPr id="2" name="Content Placeholder 11">
            <a:extLst>
              <a:ext uri="{FF2B5EF4-FFF2-40B4-BE49-F238E27FC236}">
                <a16:creationId xmlns:a16="http://schemas.microsoft.com/office/drawing/2014/main" id="{C413B2B5-E6FF-D923-B286-E757DEE720BE}"/>
              </a:ext>
            </a:extLst>
          </p:cNvPr>
          <p:cNvSpPr>
            <a:spLocks noGrp="1"/>
          </p:cNvSpPr>
          <p:nvPr>
            <p:ph sz="quarter" idx="23"/>
          </p:nvPr>
        </p:nvSpPr>
        <p:spPr>
          <a:xfrm>
            <a:off x="541865" y="535050"/>
            <a:ext cx="4817535" cy="52138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3" name="Picture 2">
            <a:extLst>
              <a:ext uri="{FF2B5EF4-FFF2-40B4-BE49-F238E27FC236}">
                <a16:creationId xmlns:a16="http://schemas.microsoft.com/office/drawing/2014/main" id="{4F4E3A21-4F12-077C-42C0-DB7323CDD2F2}"/>
              </a:ext>
            </a:extLst>
          </p:cNvPr>
          <p:cNvPicPr>
            <a:picLocks noChangeAspect="1"/>
          </p:cNvPicPr>
          <p:nvPr userDrawn="1"/>
        </p:nvPicPr>
        <p:blipFill>
          <a:blip r:embed="rId4"/>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17906335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Kansi - Vaaleanpunaine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A0FDAE7-8C30-F331-D510-2626023F5900}"/>
              </a:ext>
            </a:extLst>
          </p:cNvPr>
          <p:cNvSpPr/>
          <p:nvPr userDrawn="1"/>
        </p:nvSpPr>
        <p:spPr>
          <a:xfrm>
            <a:off x="251716" y="256232"/>
            <a:ext cx="11688566" cy="5774076"/>
          </a:xfrm>
          <a:prstGeom prst="rect">
            <a:avLst/>
          </a:prstGeom>
          <a:solidFill>
            <a:srgbClr val="F892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5718930" y="2343042"/>
            <a:ext cx="5327009" cy="1102323"/>
          </a:xfrm>
        </p:spPr>
        <p:txBody>
          <a:bodyPr>
            <a:normAutofit/>
          </a:bodyPr>
          <a:lstStyle>
            <a:lvl1pPr algn="l">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5718930" y="3838156"/>
            <a:ext cx="5327009" cy="609199"/>
          </a:xfrm>
        </p:spPr>
        <p:txBody>
          <a:bodyPr>
            <a:normAutofit/>
          </a:bodyPr>
          <a:lstStyle>
            <a:lvl1pPr marL="0" indent="0" algn="l">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6" name="Picture 5">
            <a:extLst>
              <a:ext uri="{FF2B5EF4-FFF2-40B4-BE49-F238E27FC236}">
                <a16:creationId xmlns:a16="http://schemas.microsoft.com/office/drawing/2014/main" id="{D3CB1A7C-D965-1E3A-BCA3-F0FA58A8E102}"/>
              </a:ext>
            </a:extLst>
          </p:cNvPr>
          <p:cNvPicPr>
            <a:picLocks noChangeAspect="1"/>
          </p:cNvPicPr>
          <p:nvPr userDrawn="1"/>
        </p:nvPicPr>
        <p:blipFill>
          <a:blip r:embed="rId2"/>
          <a:stretch>
            <a:fillRect/>
          </a:stretch>
        </p:blipFill>
        <p:spPr>
          <a:xfrm>
            <a:off x="10506127" y="6246518"/>
            <a:ext cx="1411896" cy="306370"/>
          </a:xfrm>
          <a:prstGeom prst="rect">
            <a:avLst/>
          </a:prstGeom>
        </p:spPr>
      </p:pic>
      <p:pic>
        <p:nvPicPr>
          <p:cNvPr id="7" name="Picture 6">
            <a:extLst>
              <a:ext uri="{FF2B5EF4-FFF2-40B4-BE49-F238E27FC236}">
                <a16:creationId xmlns:a16="http://schemas.microsoft.com/office/drawing/2014/main" id="{DAEB7E72-CF30-CCB3-39E7-B9C9C3B84D36}"/>
              </a:ext>
            </a:extLst>
          </p:cNvPr>
          <p:cNvPicPr>
            <a:picLocks noChangeAspect="1"/>
          </p:cNvPicPr>
          <p:nvPr userDrawn="1"/>
        </p:nvPicPr>
        <p:blipFill>
          <a:blip r:embed="rId3"/>
          <a:stretch>
            <a:fillRect/>
          </a:stretch>
        </p:blipFill>
        <p:spPr>
          <a:xfrm>
            <a:off x="8864880" y="6246518"/>
            <a:ext cx="1411896" cy="306370"/>
          </a:xfrm>
          <a:prstGeom prst="rect">
            <a:avLst/>
          </a:prstGeom>
        </p:spPr>
      </p:pic>
      <p:sp>
        <p:nvSpPr>
          <p:cNvPr id="2" name="Content Placeholder 11">
            <a:extLst>
              <a:ext uri="{FF2B5EF4-FFF2-40B4-BE49-F238E27FC236}">
                <a16:creationId xmlns:a16="http://schemas.microsoft.com/office/drawing/2014/main" id="{6B3590FF-8289-5043-7530-287C7372396C}"/>
              </a:ext>
            </a:extLst>
          </p:cNvPr>
          <p:cNvSpPr>
            <a:spLocks noGrp="1"/>
          </p:cNvSpPr>
          <p:nvPr>
            <p:ph sz="quarter" idx="23"/>
          </p:nvPr>
        </p:nvSpPr>
        <p:spPr>
          <a:xfrm>
            <a:off x="541865" y="535050"/>
            <a:ext cx="4817535" cy="521381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pic>
        <p:nvPicPr>
          <p:cNvPr id="3" name="Picture 2">
            <a:extLst>
              <a:ext uri="{FF2B5EF4-FFF2-40B4-BE49-F238E27FC236}">
                <a16:creationId xmlns:a16="http://schemas.microsoft.com/office/drawing/2014/main" id="{B1031A32-532F-AC64-A382-4C1A69D16FE5}"/>
              </a:ext>
            </a:extLst>
          </p:cNvPr>
          <p:cNvPicPr>
            <a:picLocks noChangeAspect="1"/>
          </p:cNvPicPr>
          <p:nvPr userDrawn="1"/>
        </p:nvPicPr>
        <p:blipFill>
          <a:blip r:embed="rId4"/>
          <a:stretch>
            <a:fillRect/>
          </a:stretch>
        </p:blipFill>
        <p:spPr>
          <a:xfrm>
            <a:off x="7062329" y="6192377"/>
            <a:ext cx="1573200" cy="407100"/>
          </a:xfrm>
          <a:prstGeom prst="rect">
            <a:avLst/>
          </a:prstGeom>
        </p:spPr>
      </p:pic>
    </p:spTree>
    <p:extLst>
      <p:ext uri="{BB962C8B-B14F-4D97-AF65-F5344CB8AC3E}">
        <p14:creationId xmlns:p14="http://schemas.microsoft.com/office/powerpoint/2010/main" val="706031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älikalvo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92D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3" name="Picture 2">
            <a:extLst>
              <a:ext uri="{FF2B5EF4-FFF2-40B4-BE49-F238E27FC236}">
                <a16:creationId xmlns:a16="http://schemas.microsoft.com/office/drawing/2014/main" id="{F31FB1B8-927F-F127-ECC1-C5AA85D3F5C3}"/>
              </a:ext>
            </a:extLst>
          </p:cNvPr>
          <p:cNvPicPr>
            <a:picLocks noChangeAspect="1"/>
          </p:cNvPicPr>
          <p:nvPr userDrawn="1"/>
        </p:nvPicPr>
        <p:blipFill>
          <a:blip r:embed="rId2"/>
          <a:stretch>
            <a:fillRect/>
          </a:stretch>
        </p:blipFill>
        <p:spPr>
          <a:xfrm>
            <a:off x="594898" y="4024737"/>
            <a:ext cx="2288002" cy="2000844"/>
          </a:xfrm>
          <a:prstGeom prst="rect">
            <a:avLst/>
          </a:prstGeom>
        </p:spPr>
      </p:pic>
      <p:pic>
        <p:nvPicPr>
          <p:cNvPr id="5" name="Picture 4">
            <a:extLst>
              <a:ext uri="{FF2B5EF4-FFF2-40B4-BE49-F238E27FC236}">
                <a16:creationId xmlns:a16="http://schemas.microsoft.com/office/drawing/2014/main" id="{9578A36A-05A0-B140-8062-436A4B4D962A}"/>
              </a:ext>
            </a:extLst>
          </p:cNvPr>
          <p:cNvPicPr>
            <a:picLocks noChangeAspect="1"/>
          </p:cNvPicPr>
          <p:nvPr userDrawn="1"/>
        </p:nvPicPr>
        <p:blipFill>
          <a:blip r:embed="rId3"/>
          <a:stretch>
            <a:fillRect/>
          </a:stretch>
        </p:blipFill>
        <p:spPr>
          <a:xfrm>
            <a:off x="1189422" y="1186425"/>
            <a:ext cx="1313816" cy="1242153"/>
          </a:xfrm>
          <a:prstGeom prst="rect">
            <a:avLst/>
          </a:prstGeom>
        </p:spPr>
      </p:pic>
      <p:pic>
        <p:nvPicPr>
          <p:cNvPr id="6" name="Picture 5">
            <a:extLst>
              <a:ext uri="{FF2B5EF4-FFF2-40B4-BE49-F238E27FC236}">
                <a16:creationId xmlns:a16="http://schemas.microsoft.com/office/drawing/2014/main" id="{B55969B9-EEC7-84FD-4FAF-28A91B0F5333}"/>
              </a:ext>
            </a:extLst>
          </p:cNvPr>
          <p:cNvPicPr>
            <a:picLocks noChangeAspect="1"/>
          </p:cNvPicPr>
          <p:nvPr userDrawn="1"/>
        </p:nvPicPr>
        <p:blipFill>
          <a:blip r:embed="rId4"/>
          <a:stretch>
            <a:fillRect/>
          </a:stretch>
        </p:blipFill>
        <p:spPr>
          <a:xfrm>
            <a:off x="9820312" y="1763034"/>
            <a:ext cx="931880" cy="597267"/>
          </a:xfrm>
          <a:prstGeom prst="rect">
            <a:avLst/>
          </a:prstGeom>
        </p:spPr>
      </p:pic>
      <p:pic>
        <p:nvPicPr>
          <p:cNvPr id="8" name="Picture 7">
            <a:extLst>
              <a:ext uri="{FF2B5EF4-FFF2-40B4-BE49-F238E27FC236}">
                <a16:creationId xmlns:a16="http://schemas.microsoft.com/office/drawing/2014/main" id="{AEACA3E3-6F5B-728F-1CC8-EA2498720A07}"/>
              </a:ext>
            </a:extLst>
          </p:cNvPr>
          <p:cNvPicPr>
            <a:picLocks noChangeAspect="1"/>
          </p:cNvPicPr>
          <p:nvPr userDrawn="1"/>
        </p:nvPicPr>
        <p:blipFill>
          <a:blip r:embed="rId5"/>
          <a:stretch>
            <a:fillRect/>
          </a:stretch>
        </p:blipFill>
        <p:spPr>
          <a:xfrm>
            <a:off x="10085244" y="4024737"/>
            <a:ext cx="1333896" cy="2000844"/>
          </a:xfrm>
          <a:prstGeom prst="rect">
            <a:avLst/>
          </a:prstGeom>
        </p:spPr>
      </p:pic>
      <p:pic>
        <p:nvPicPr>
          <p:cNvPr id="9" name="Picture 8">
            <a:extLst>
              <a:ext uri="{FF2B5EF4-FFF2-40B4-BE49-F238E27FC236}">
                <a16:creationId xmlns:a16="http://schemas.microsoft.com/office/drawing/2014/main" id="{CB8076F0-97CC-C013-9838-52D3E59FE8FE}"/>
              </a:ext>
            </a:extLst>
          </p:cNvPr>
          <p:cNvPicPr>
            <a:picLocks noChangeAspect="1"/>
          </p:cNvPicPr>
          <p:nvPr userDrawn="1"/>
        </p:nvPicPr>
        <p:blipFill>
          <a:blip r:embed="rId5"/>
          <a:stretch>
            <a:fillRect/>
          </a:stretch>
        </p:blipFill>
        <p:spPr>
          <a:xfrm>
            <a:off x="9162867" y="4642015"/>
            <a:ext cx="922377" cy="1383566"/>
          </a:xfrm>
          <a:prstGeom prst="rect">
            <a:avLst/>
          </a:prstGeom>
        </p:spPr>
      </p:pic>
      <p:pic>
        <p:nvPicPr>
          <p:cNvPr id="11" name="Picture 10">
            <a:extLst>
              <a:ext uri="{FF2B5EF4-FFF2-40B4-BE49-F238E27FC236}">
                <a16:creationId xmlns:a16="http://schemas.microsoft.com/office/drawing/2014/main" id="{8301F4E0-43E8-4A1D-12B3-A9C24AAF51AC}"/>
              </a:ext>
            </a:extLst>
          </p:cNvPr>
          <p:cNvPicPr>
            <a:picLocks noChangeAspect="1"/>
          </p:cNvPicPr>
          <p:nvPr userDrawn="1"/>
        </p:nvPicPr>
        <p:blipFill>
          <a:blip r:embed="rId6"/>
          <a:stretch>
            <a:fillRect/>
          </a:stretch>
        </p:blipFill>
        <p:spPr>
          <a:xfrm>
            <a:off x="8609081" y="1107470"/>
            <a:ext cx="771954" cy="499500"/>
          </a:xfrm>
          <a:prstGeom prst="rect">
            <a:avLst/>
          </a:prstGeom>
        </p:spPr>
      </p:pic>
      <p:pic>
        <p:nvPicPr>
          <p:cNvPr id="10" name="Picture 9">
            <a:extLst>
              <a:ext uri="{FF2B5EF4-FFF2-40B4-BE49-F238E27FC236}">
                <a16:creationId xmlns:a16="http://schemas.microsoft.com/office/drawing/2014/main" id="{6E40849D-98C2-0250-E43A-FF65DED2CE8B}"/>
              </a:ext>
            </a:extLst>
          </p:cNvPr>
          <p:cNvPicPr>
            <a:picLocks noChangeAspect="1"/>
          </p:cNvPicPr>
          <p:nvPr userDrawn="1"/>
        </p:nvPicPr>
        <p:blipFill>
          <a:blip r:embed="rId7"/>
          <a:stretch>
            <a:fillRect/>
          </a:stretch>
        </p:blipFill>
        <p:spPr>
          <a:xfrm>
            <a:off x="10506127" y="6246518"/>
            <a:ext cx="1411896" cy="306370"/>
          </a:xfrm>
          <a:prstGeom prst="rect">
            <a:avLst/>
          </a:prstGeom>
        </p:spPr>
      </p:pic>
      <p:pic>
        <p:nvPicPr>
          <p:cNvPr id="12" name="Picture 11">
            <a:extLst>
              <a:ext uri="{FF2B5EF4-FFF2-40B4-BE49-F238E27FC236}">
                <a16:creationId xmlns:a16="http://schemas.microsoft.com/office/drawing/2014/main" id="{8EF84B12-233D-6C94-D818-5A5771BC5A06}"/>
              </a:ext>
            </a:extLst>
          </p:cNvPr>
          <p:cNvPicPr>
            <a:picLocks noChangeAspect="1"/>
          </p:cNvPicPr>
          <p:nvPr userDrawn="1"/>
        </p:nvPicPr>
        <p:blipFill>
          <a:blip r:embed="rId8"/>
          <a:stretch>
            <a:fillRect/>
          </a:stretch>
        </p:blipFill>
        <p:spPr>
          <a:xfrm>
            <a:off x="8864880" y="6246518"/>
            <a:ext cx="1411896" cy="306370"/>
          </a:xfrm>
          <a:prstGeom prst="rect">
            <a:avLst/>
          </a:prstGeom>
        </p:spPr>
      </p:pic>
      <p:sp>
        <p:nvSpPr>
          <p:cNvPr id="14" name="TextBox 13">
            <a:extLst>
              <a:ext uri="{FF2B5EF4-FFF2-40B4-BE49-F238E27FC236}">
                <a16:creationId xmlns:a16="http://schemas.microsoft.com/office/drawing/2014/main" id="{D994E3DF-64F4-D933-DD0D-FBBCC9FB34EC}"/>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17" name="Title 1">
            <a:extLst>
              <a:ext uri="{FF2B5EF4-FFF2-40B4-BE49-F238E27FC236}">
                <a16:creationId xmlns:a16="http://schemas.microsoft.com/office/drawing/2014/main" id="{B2162160-C6D6-FEE7-EB38-764188ECEF7C}"/>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9" name="Subtitle 2">
            <a:extLst>
              <a:ext uri="{FF2B5EF4-FFF2-40B4-BE49-F238E27FC236}">
                <a16:creationId xmlns:a16="http://schemas.microsoft.com/office/drawing/2014/main" id="{9E9FAB06-579E-997C-D507-3C7DE96A635E}"/>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Tree>
    <p:extLst>
      <p:ext uri="{BB962C8B-B14F-4D97-AF65-F5344CB8AC3E}">
        <p14:creationId xmlns:p14="http://schemas.microsoft.com/office/powerpoint/2010/main" val="8954019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älikalvo - Kelt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EEC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2" name="Picture 1">
            <a:extLst>
              <a:ext uri="{FF2B5EF4-FFF2-40B4-BE49-F238E27FC236}">
                <a16:creationId xmlns:a16="http://schemas.microsoft.com/office/drawing/2014/main" id="{20F47650-839D-64FC-8B9B-16DF3BE461FA}"/>
              </a:ext>
            </a:extLst>
          </p:cNvPr>
          <p:cNvPicPr>
            <a:picLocks noChangeAspect="1"/>
          </p:cNvPicPr>
          <p:nvPr userDrawn="1"/>
        </p:nvPicPr>
        <p:blipFill>
          <a:blip r:embed="rId2"/>
          <a:stretch>
            <a:fillRect/>
          </a:stretch>
        </p:blipFill>
        <p:spPr>
          <a:xfrm>
            <a:off x="8871775" y="251505"/>
            <a:ext cx="3068225" cy="2848746"/>
          </a:xfrm>
          <a:prstGeom prst="rect">
            <a:avLst/>
          </a:prstGeom>
        </p:spPr>
      </p:pic>
      <p:pic>
        <p:nvPicPr>
          <p:cNvPr id="5" name="Picture 4">
            <a:extLst>
              <a:ext uri="{FF2B5EF4-FFF2-40B4-BE49-F238E27FC236}">
                <a16:creationId xmlns:a16="http://schemas.microsoft.com/office/drawing/2014/main" id="{A3BDD096-AB7B-F0B2-4D84-F219EAC2C915}"/>
              </a:ext>
            </a:extLst>
          </p:cNvPr>
          <p:cNvPicPr>
            <a:picLocks noChangeAspect="1"/>
          </p:cNvPicPr>
          <p:nvPr userDrawn="1"/>
        </p:nvPicPr>
        <p:blipFill>
          <a:blip r:embed="rId3"/>
          <a:stretch>
            <a:fillRect/>
          </a:stretch>
        </p:blipFill>
        <p:spPr>
          <a:xfrm>
            <a:off x="251998" y="2998309"/>
            <a:ext cx="4833085" cy="3027272"/>
          </a:xfrm>
          <a:prstGeom prst="rect">
            <a:avLst/>
          </a:prstGeom>
        </p:spPr>
      </p:pic>
      <p:pic>
        <p:nvPicPr>
          <p:cNvPr id="4" name="Picture 3">
            <a:extLst>
              <a:ext uri="{FF2B5EF4-FFF2-40B4-BE49-F238E27FC236}">
                <a16:creationId xmlns:a16="http://schemas.microsoft.com/office/drawing/2014/main" id="{F32AC29A-9C15-311F-FE03-44D2C6F4D5F0}"/>
              </a:ext>
            </a:extLst>
          </p:cNvPr>
          <p:cNvPicPr>
            <a:picLocks noChangeAspect="1"/>
          </p:cNvPicPr>
          <p:nvPr userDrawn="1"/>
        </p:nvPicPr>
        <p:blipFill>
          <a:blip r:embed="rId4"/>
          <a:stretch>
            <a:fillRect/>
          </a:stretch>
        </p:blipFill>
        <p:spPr>
          <a:xfrm>
            <a:off x="10506127" y="6246518"/>
            <a:ext cx="1411896" cy="306370"/>
          </a:xfrm>
          <a:prstGeom prst="rect">
            <a:avLst/>
          </a:prstGeom>
        </p:spPr>
      </p:pic>
      <p:pic>
        <p:nvPicPr>
          <p:cNvPr id="6" name="Picture 5">
            <a:extLst>
              <a:ext uri="{FF2B5EF4-FFF2-40B4-BE49-F238E27FC236}">
                <a16:creationId xmlns:a16="http://schemas.microsoft.com/office/drawing/2014/main" id="{18FE8486-0EE3-E15E-01B5-EBDC736BE9EB}"/>
              </a:ext>
            </a:extLst>
          </p:cNvPr>
          <p:cNvPicPr>
            <a:picLocks noChangeAspect="1"/>
          </p:cNvPicPr>
          <p:nvPr userDrawn="1"/>
        </p:nvPicPr>
        <p:blipFill>
          <a:blip r:embed="rId5"/>
          <a:stretch>
            <a:fillRect/>
          </a:stretch>
        </p:blipFill>
        <p:spPr>
          <a:xfrm>
            <a:off x="8864880" y="6246518"/>
            <a:ext cx="1411896" cy="306370"/>
          </a:xfrm>
          <a:prstGeom prst="rect">
            <a:avLst/>
          </a:prstGeom>
        </p:spPr>
      </p:pic>
      <p:sp>
        <p:nvSpPr>
          <p:cNvPr id="7" name="TextBox 6">
            <a:extLst>
              <a:ext uri="{FF2B5EF4-FFF2-40B4-BE49-F238E27FC236}">
                <a16:creationId xmlns:a16="http://schemas.microsoft.com/office/drawing/2014/main" id="{58013EA2-3299-D5A3-15C6-76FA66974104}"/>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D7FCCCA3-CA4B-DCFB-9A01-49D4180F50B2}"/>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0" name="Subtitle 2">
            <a:extLst>
              <a:ext uri="{FF2B5EF4-FFF2-40B4-BE49-F238E27FC236}">
                <a16:creationId xmlns:a16="http://schemas.microsoft.com/office/drawing/2014/main" id="{E6E6A915-51C2-4EBF-53BC-0B5DC7E3BA6A}"/>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Tree>
    <p:extLst>
      <p:ext uri="{BB962C8B-B14F-4D97-AF65-F5344CB8AC3E}">
        <p14:creationId xmlns:p14="http://schemas.microsoft.com/office/powerpoint/2010/main" val="1143831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älikalvo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5D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Picture 4">
            <a:extLst>
              <a:ext uri="{FF2B5EF4-FFF2-40B4-BE49-F238E27FC236}">
                <a16:creationId xmlns:a16="http://schemas.microsoft.com/office/drawing/2014/main" id="{F89CBC66-CA1A-6D97-EBAF-C1076AC492C1}"/>
              </a:ext>
            </a:extLst>
          </p:cNvPr>
          <p:cNvPicPr>
            <a:picLocks noChangeAspect="1"/>
          </p:cNvPicPr>
          <p:nvPr userDrawn="1"/>
        </p:nvPicPr>
        <p:blipFill>
          <a:blip r:embed="rId2"/>
          <a:stretch>
            <a:fillRect/>
          </a:stretch>
        </p:blipFill>
        <p:spPr>
          <a:xfrm>
            <a:off x="251998" y="2342273"/>
            <a:ext cx="2667350" cy="3683308"/>
          </a:xfrm>
          <a:prstGeom prst="rect">
            <a:avLst/>
          </a:prstGeom>
        </p:spPr>
      </p:pic>
      <p:pic>
        <p:nvPicPr>
          <p:cNvPr id="7" name="Picture 6">
            <a:extLst>
              <a:ext uri="{FF2B5EF4-FFF2-40B4-BE49-F238E27FC236}">
                <a16:creationId xmlns:a16="http://schemas.microsoft.com/office/drawing/2014/main" id="{C6798F48-458A-A5A8-9EE2-10C62B0D571C}"/>
              </a:ext>
            </a:extLst>
          </p:cNvPr>
          <p:cNvPicPr>
            <a:picLocks noChangeAspect="1"/>
          </p:cNvPicPr>
          <p:nvPr userDrawn="1"/>
        </p:nvPicPr>
        <p:blipFill>
          <a:blip r:embed="rId3"/>
          <a:stretch>
            <a:fillRect/>
          </a:stretch>
        </p:blipFill>
        <p:spPr>
          <a:xfrm>
            <a:off x="9728492" y="1801504"/>
            <a:ext cx="2211508" cy="2444722"/>
          </a:xfrm>
          <a:prstGeom prst="rect">
            <a:avLst/>
          </a:prstGeom>
        </p:spPr>
      </p:pic>
      <p:pic>
        <p:nvPicPr>
          <p:cNvPr id="3" name="Picture 2">
            <a:extLst>
              <a:ext uri="{FF2B5EF4-FFF2-40B4-BE49-F238E27FC236}">
                <a16:creationId xmlns:a16="http://schemas.microsoft.com/office/drawing/2014/main" id="{79BA2CF2-D81D-38ED-A568-53A9829493BB}"/>
              </a:ext>
            </a:extLst>
          </p:cNvPr>
          <p:cNvPicPr>
            <a:picLocks noChangeAspect="1"/>
          </p:cNvPicPr>
          <p:nvPr userDrawn="1"/>
        </p:nvPicPr>
        <p:blipFill>
          <a:blip r:embed="rId4"/>
          <a:stretch>
            <a:fillRect/>
          </a:stretch>
        </p:blipFill>
        <p:spPr>
          <a:xfrm>
            <a:off x="10506127" y="6246518"/>
            <a:ext cx="1411896" cy="306370"/>
          </a:xfrm>
          <a:prstGeom prst="rect">
            <a:avLst/>
          </a:prstGeom>
        </p:spPr>
      </p:pic>
      <p:pic>
        <p:nvPicPr>
          <p:cNvPr id="4" name="Picture 3">
            <a:extLst>
              <a:ext uri="{FF2B5EF4-FFF2-40B4-BE49-F238E27FC236}">
                <a16:creationId xmlns:a16="http://schemas.microsoft.com/office/drawing/2014/main" id="{4FFD19EF-7BB1-D768-C46D-866D06D5CB5E}"/>
              </a:ext>
            </a:extLst>
          </p:cNvPr>
          <p:cNvPicPr>
            <a:picLocks noChangeAspect="1"/>
          </p:cNvPicPr>
          <p:nvPr userDrawn="1"/>
        </p:nvPicPr>
        <p:blipFill>
          <a:blip r:embed="rId5"/>
          <a:stretch>
            <a:fillRect/>
          </a:stretch>
        </p:blipFill>
        <p:spPr>
          <a:xfrm>
            <a:off x="8864880" y="6246518"/>
            <a:ext cx="1411896" cy="306370"/>
          </a:xfrm>
          <a:prstGeom prst="rect">
            <a:avLst/>
          </a:prstGeom>
        </p:spPr>
      </p:pic>
      <p:sp>
        <p:nvSpPr>
          <p:cNvPr id="6" name="TextBox 5">
            <a:extLst>
              <a:ext uri="{FF2B5EF4-FFF2-40B4-BE49-F238E27FC236}">
                <a16:creationId xmlns:a16="http://schemas.microsoft.com/office/drawing/2014/main" id="{9CFE5FB9-C997-0B21-B639-A4320B75F8E1}"/>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9" name="Title 1">
            <a:extLst>
              <a:ext uri="{FF2B5EF4-FFF2-40B4-BE49-F238E27FC236}">
                <a16:creationId xmlns:a16="http://schemas.microsoft.com/office/drawing/2014/main" id="{D6B40E0A-0316-6C28-7C92-77F4670496D0}"/>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0" name="Subtitle 2">
            <a:extLst>
              <a:ext uri="{FF2B5EF4-FFF2-40B4-BE49-F238E27FC236}">
                <a16:creationId xmlns:a16="http://schemas.microsoft.com/office/drawing/2014/main" id="{D321FCB2-B93B-9C25-56A5-D33FE27D0B31}"/>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Tree>
    <p:extLst>
      <p:ext uri="{BB962C8B-B14F-4D97-AF65-F5344CB8AC3E}">
        <p14:creationId xmlns:p14="http://schemas.microsoft.com/office/powerpoint/2010/main" val="35082643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kalvo - Vaaleanpuna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FAB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3" name="Picture 2">
            <a:extLst>
              <a:ext uri="{FF2B5EF4-FFF2-40B4-BE49-F238E27FC236}">
                <a16:creationId xmlns:a16="http://schemas.microsoft.com/office/drawing/2014/main" id="{311A6207-5E81-F1A0-6B3E-F89F3B56DC0E}"/>
              </a:ext>
            </a:extLst>
          </p:cNvPr>
          <p:cNvPicPr>
            <a:picLocks noChangeAspect="1"/>
          </p:cNvPicPr>
          <p:nvPr userDrawn="1"/>
        </p:nvPicPr>
        <p:blipFill>
          <a:blip r:embed="rId2"/>
          <a:stretch>
            <a:fillRect/>
          </a:stretch>
        </p:blipFill>
        <p:spPr>
          <a:xfrm>
            <a:off x="678912" y="4574465"/>
            <a:ext cx="2849355" cy="1522624"/>
          </a:xfrm>
          <a:prstGeom prst="rect">
            <a:avLst/>
          </a:prstGeom>
        </p:spPr>
      </p:pic>
      <p:pic>
        <p:nvPicPr>
          <p:cNvPr id="7" name="Picture 6">
            <a:extLst>
              <a:ext uri="{FF2B5EF4-FFF2-40B4-BE49-F238E27FC236}">
                <a16:creationId xmlns:a16="http://schemas.microsoft.com/office/drawing/2014/main" id="{9ED610E5-A200-A1BA-A4EC-C15DEB105B82}"/>
              </a:ext>
            </a:extLst>
          </p:cNvPr>
          <p:cNvPicPr>
            <a:picLocks noChangeAspect="1"/>
          </p:cNvPicPr>
          <p:nvPr userDrawn="1"/>
        </p:nvPicPr>
        <p:blipFill>
          <a:blip r:embed="rId3"/>
          <a:stretch>
            <a:fillRect/>
          </a:stretch>
        </p:blipFill>
        <p:spPr>
          <a:xfrm>
            <a:off x="8520806" y="4343566"/>
            <a:ext cx="959123" cy="1687216"/>
          </a:xfrm>
          <a:prstGeom prst="rect">
            <a:avLst/>
          </a:prstGeom>
        </p:spPr>
      </p:pic>
      <p:pic>
        <p:nvPicPr>
          <p:cNvPr id="8" name="Picture 7">
            <a:extLst>
              <a:ext uri="{FF2B5EF4-FFF2-40B4-BE49-F238E27FC236}">
                <a16:creationId xmlns:a16="http://schemas.microsoft.com/office/drawing/2014/main" id="{3A26D852-2BC4-0F33-FF1B-E51262F710B4}"/>
              </a:ext>
            </a:extLst>
          </p:cNvPr>
          <p:cNvPicPr>
            <a:picLocks noChangeAspect="1"/>
          </p:cNvPicPr>
          <p:nvPr userDrawn="1"/>
        </p:nvPicPr>
        <p:blipFill>
          <a:blip r:embed="rId3"/>
          <a:stretch>
            <a:fillRect/>
          </a:stretch>
        </p:blipFill>
        <p:spPr>
          <a:xfrm>
            <a:off x="9653889" y="3998752"/>
            <a:ext cx="1155137" cy="2032029"/>
          </a:xfrm>
          <a:prstGeom prst="rect">
            <a:avLst/>
          </a:prstGeom>
        </p:spPr>
      </p:pic>
      <p:pic>
        <p:nvPicPr>
          <p:cNvPr id="9" name="Picture 8">
            <a:extLst>
              <a:ext uri="{FF2B5EF4-FFF2-40B4-BE49-F238E27FC236}">
                <a16:creationId xmlns:a16="http://schemas.microsoft.com/office/drawing/2014/main" id="{AF2E3957-660C-DC7A-618D-EFAE30220886}"/>
              </a:ext>
            </a:extLst>
          </p:cNvPr>
          <p:cNvPicPr>
            <a:picLocks noChangeAspect="1"/>
          </p:cNvPicPr>
          <p:nvPr userDrawn="1"/>
        </p:nvPicPr>
        <p:blipFill>
          <a:blip r:embed="rId4"/>
          <a:stretch>
            <a:fillRect/>
          </a:stretch>
        </p:blipFill>
        <p:spPr>
          <a:xfrm>
            <a:off x="10208004" y="2027774"/>
            <a:ext cx="1202045" cy="770423"/>
          </a:xfrm>
          <a:prstGeom prst="rect">
            <a:avLst/>
          </a:prstGeom>
        </p:spPr>
      </p:pic>
      <p:pic>
        <p:nvPicPr>
          <p:cNvPr id="10" name="Picture 9">
            <a:extLst>
              <a:ext uri="{FF2B5EF4-FFF2-40B4-BE49-F238E27FC236}">
                <a16:creationId xmlns:a16="http://schemas.microsoft.com/office/drawing/2014/main" id="{68D7284E-9009-94FE-E4C6-A86089410B44}"/>
              </a:ext>
            </a:extLst>
          </p:cNvPr>
          <p:cNvPicPr>
            <a:picLocks noChangeAspect="1"/>
          </p:cNvPicPr>
          <p:nvPr userDrawn="1"/>
        </p:nvPicPr>
        <p:blipFill>
          <a:blip r:embed="rId5"/>
          <a:stretch>
            <a:fillRect/>
          </a:stretch>
        </p:blipFill>
        <p:spPr>
          <a:xfrm>
            <a:off x="781951" y="1205856"/>
            <a:ext cx="2343386" cy="2005938"/>
          </a:xfrm>
          <a:prstGeom prst="rect">
            <a:avLst/>
          </a:prstGeom>
        </p:spPr>
      </p:pic>
      <p:pic>
        <p:nvPicPr>
          <p:cNvPr id="4" name="Picture 3">
            <a:extLst>
              <a:ext uri="{FF2B5EF4-FFF2-40B4-BE49-F238E27FC236}">
                <a16:creationId xmlns:a16="http://schemas.microsoft.com/office/drawing/2014/main" id="{A14523C4-567D-C82F-46C3-BC956AE9537D}"/>
              </a:ext>
            </a:extLst>
          </p:cNvPr>
          <p:cNvPicPr>
            <a:picLocks noChangeAspect="1"/>
          </p:cNvPicPr>
          <p:nvPr userDrawn="1"/>
        </p:nvPicPr>
        <p:blipFill>
          <a:blip r:embed="rId6"/>
          <a:stretch>
            <a:fillRect/>
          </a:stretch>
        </p:blipFill>
        <p:spPr>
          <a:xfrm>
            <a:off x="10506127" y="6246518"/>
            <a:ext cx="1411896" cy="306370"/>
          </a:xfrm>
          <a:prstGeom prst="rect">
            <a:avLst/>
          </a:prstGeom>
        </p:spPr>
      </p:pic>
      <p:pic>
        <p:nvPicPr>
          <p:cNvPr id="5" name="Picture 4">
            <a:extLst>
              <a:ext uri="{FF2B5EF4-FFF2-40B4-BE49-F238E27FC236}">
                <a16:creationId xmlns:a16="http://schemas.microsoft.com/office/drawing/2014/main" id="{95ADA80A-8733-9160-77D8-D0C09D1FC3B5}"/>
              </a:ext>
            </a:extLst>
          </p:cNvPr>
          <p:cNvPicPr>
            <a:picLocks noChangeAspect="1"/>
          </p:cNvPicPr>
          <p:nvPr userDrawn="1"/>
        </p:nvPicPr>
        <p:blipFill>
          <a:blip r:embed="rId7"/>
          <a:stretch>
            <a:fillRect/>
          </a:stretch>
        </p:blipFill>
        <p:spPr>
          <a:xfrm>
            <a:off x="8864880" y="6246518"/>
            <a:ext cx="1411896" cy="306370"/>
          </a:xfrm>
          <a:prstGeom prst="rect">
            <a:avLst/>
          </a:prstGeom>
        </p:spPr>
      </p:pic>
      <p:sp>
        <p:nvSpPr>
          <p:cNvPr id="6" name="TextBox 5">
            <a:extLst>
              <a:ext uri="{FF2B5EF4-FFF2-40B4-BE49-F238E27FC236}">
                <a16:creationId xmlns:a16="http://schemas.microsoft.com/office/drawing/2014/main" id="{7DE45D0E-524D-A8FD-C2A4-0912C93EB6FA}"/>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12" name="Title 1">
            <a:extLst>
              <a:ext uri="{FF2B5EF4-FFF2-40B4-BE49-F238E27FC236}">
                <a16:creationId xmlns:a16="http://schemas.microsoft.com/office/drawing/2014/main" id="{39804798-D62B-8E22-EC07-CCDD63147616}"/>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4" name="Subtitle 2">
            <a:extLst>
              <a:ext uri="{FF2B5EF4-FFF2-40B4-BE49-F238E27FC236}">
                <a16:creationId xmlns:a16="http://schemas.microsoft.com/office/drawing/2014/main" id="{17CCA334-D3FC-F093-4C53-33542CF680DE}"/>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Tree>
    <p:extLst>
      <p:ext uri="{BB962C8B-B14F-4D97-AF65-F5344CB8AC3E}">
        <p14:creationId xmlns:p14="http://schemas.microsoft.com/office/powerpoint/2010/main" val="13850902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Välikalvo - Vihreä">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92D2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Picture 4">
            <a:extLst>
              <a:ext uri="{FF2B5EF4-FFF2-40B4-BE49-F238E27FC236}">
                <a16:creationId xmlns:a16="http://schemas.microsoft.com/office/drawing/2014/main" id="{9578A36A-05A0-B140-8062-436A4B4D962A}"/>
              </a:ext>
            </a:extLst>
          </p:cNvPr>
          <p:cNvPicPr>
            <a:picLocks noChangeAspect="1"/>
          </p:cNvPicPr>
          <p:nvPr userDrawn="1"/>
        </p:nvPicPr>
        <p:blipFill>
          <a:blip r:embed="rId2"/>
          <a:stretch>
            <a:fillRect/>
          </a:stretch>
        </p:blipFill>
        <p:spPr>
          <a:xfrm>
            <a:off x="1189422" y="976125"/>
            <a:ext cx="1313816" cy="1242153"/>
          </a:xfrm>
          <a:prstGeom prst="rect">
            <a:avLst/>
          </a:prstGeom>
        </p:spPr>
      </p:pic>
      <p:pic>
        <p:nvPicPr>
          <p:cNvPr id="6" name="Picture 5">
            <a:extLst>
              <a:ext uri="{FF2B5EF4-FFF2-40B4-BE49-F238E27FC236}">
                <a16:creationId xmlns:a16="http://schemas.microsoft.com/office/drawing/2014/main" id="{B55969B9-EEC7-84FD-4FAF-28A91B0F5333}"/>
              </a:ext>
            </a:extLst>
          </p:cNvPr>
          <p:cNvPicPr>
            <a:picLocks noChangeAspect="1"/>
          </p:cNvPicPr>
          <p:nvPr userDrawn="1"/>
        </p:nvPicPr>
        <p:blipFill>
          <a:blip r:embed="rId3"/>
          <a:stretch>
            <a:fillRect/>
          </a:stretch>
        </p:blipFill>
        <p:spPr>
          <a:xfrm>
            <a:off x="9305305" y="1253698"/>
            <a:ext cx="931880" cy="597267"/>
          </a:xfrm>
          <a:prstGeom prst="rect">
            <a:avLst/>
          </a:prstGeom>
        </p:spPr>
      </p:pic>
      <p:pic>
        <p:nvPicPr>
          <p:cNvPr id="11" name="Picture 10">
            <a:extLst>
              <a:ext uri="{FF2B5EF4-FFF2-40B4-BE49-F238E27FC236}">
                <a16:creationId xmlns:a16="http://schemas.microsoft.com/office/drawing/2014/main" id="{8301F4E0-43E8-4A1D-12B3-A9C24AAF51AC}"/>
              </a:ext>
            </a:extLst>
          </p:cNvPr>
          <p:cNvPicPr>
            <a:picLocks noChangeAspect="1"/>
          </p:cNvPicPr>
          <p:nvPr userDrawn="1"/>
        </p:nvPicPr>
        <p:blipFill>
          <a:blip r:embed="rId4"/>
          <a:stretch>
            <a:fillRect/>
          </a:stretch>
        </p:blipFill>
        <p:spPr>
          <a:xfrm>
            <a:off x="6307316" y="1107470"/>
            <a:ext cx="771954" cy="499500"/>
          </a:xfrm>
          <a:prstGeom prst="rect">
            <a:avLst/>
          </a:prstGeom>
        </p:spPr>
      </p:pic>
      <p:pic>
        <p:nvPicPr>
          <p:cNvPr id="2" name="Picture 1">
            <a:extLst>
              <a:ext uri="{FF2B5EF4-FFF2-40B4-BE49-F238E27FC236}">
                <a16:creationId xmlns:a16="http://schemas.microsoft.com/office/drawing/2014/main" id="{81CE9531-13F5-CE7A-AB63-D35F6183F5B1}"/>
              </a:ext>
            </a:extLst>
          </p:cNvPr>
          <p:cNvPicPr>
            <a:picLocks noChangeAspect="1"/>
          </p:cNvPicPr>
          <p:nvPr userDrawn="1"/>
        </p:nvPicPr>
        <p:blipFill>
          <a:blip r:embed="rId5"/>
          <a:stretch>
            <a:fillRect/>
          </a:stretch>
        </p:blipFill>
        <p:spPr>
          <a:xfrm>
            <a:off x="9315924" y="2371226"/>
            <a:ext cx="1706473" cy="3663598"/>
          </a:xfrm>
          <a:prstGeom prst="rect">
            <a:avLst/>
          </a:prstGeom>
        </p:spPr>
      </p:pic>
      <p:pic>
        <p:nvPicPr>
          <p:cNvPr id="4" name="Picture 3">
            <a:extLst>
              <a:ext uri="{FF2B5EF4-FFF2-40B4-BE49-F238E27FC236}">
                <a16:creationId xmlns:a16="http://schemas.microsoft.com/office/drawing/2014/main" id="{5D6C7433-4F2F-85A1-36D1-705393735D6A}"/>
              </a:ext>
            </a:extLst>
          </p:cNvPr>
          <p:cNvPicPr>
            <a:picLocks noChangeAspect="1"/>
          </p:cNvPicPr>
          <p:nvPr userDrawn="1"/>
        </p:nvPicPr>
        <p:blipFill>
          <a:blip r:embed="rId4"/>
          <a:stretch>
            <a:fillRect/>
          </a:stretch>
        </p:blipFill>
        <p:spPr>
          <a:xfrm>
            <a:off x="1283372" y="3703525"/>
            <a:ext cx="771954" cy="499500"/>
          </a:xfrm>
          <a:prstGeom prst="rect">
            <a:avLst/>
          </a:prstGeom>
        </p:spPr>
      </p:pic>
      <p:pic>
        <p:nvPicPr>
          <p:cNvPr id="7" name="Picture 6">
            <a:extLst>
              <a:ext uri="{FF2B5EF4-FFF2-40B4-BE49-F238E27FC236}">
                <a16:creationId xmlns:a16="http://schemas.microsoft.com/office/drawing/2014/main" id="{79451504-0A27-1AA1-E439-EAFDA354A228}"/>
              </a:ext>
            </a:extLst>
          </p:cNvPr>
          <p:cNvPicPr>
            <a:picLocks noChangeAspect="1"/>
          </p:cNvPicPr>
          <p:nvPr userDrawn="1"/>
        </p:nvPicPr>
        <p:blipFill>
          <a:blip r:embed="rId6"/>
          <a:stretch>
            <a:fillRect/>
          </a:stretch>
        </p:blipFill>
        <p:spPr>
          <a:xfrm>
            <a:off x="10506127" y="6246518"/>
            <a:ext cx="1411896" cy="306370"/>
          </a:xfrm>
          <a:prstGeom prst="rect">
            <a:avLst/>
          </a:prstGeom>
        </p:spPr>
      </p:pic>
      <p:pic>
        <p:nvPicPr>
          <p:cNvPr id="8" name="Picture 7">
            <a:extLst>
              <a:ext uri="{FF2B5EF4-FFF2-40B4-BE49-F238E27FC236}">
                <a16:creationId xmlns:a16="http://schemas.microsoft.com/office/drawing/2014/main" id="{6EF389B9-AFC0-F9D6-D033-C74B9A7C74F5}"/>
              </a:ext>
            </a:extLst>
          </p:cNvPr>
          <p:cNvPicPr>
            <a:picLocks noChangeAspect="1"/>
          </p:cNvPicPr>
          <p:nvPr userDrawn="1"/>
        </p:nvPicPr>
        <p:blipFill>
          <a:blip r:embed="rId7"/>
          <a:stretch>
            <a:fillRect/>
          </a:stretch>
        </p:blipFill>
        <p:spPr>
          <a:xfrm>
            <a:off x="8864880" y="6246518"/>
            <a:ext cx="1411896" cy="306370"/>
          </a:xfrm>
          <a:prstGeom prst="rect">
            <a:avLst/>
          </a:prstGeom>
        </p:spPr>
      </p:pic>
      <p:sp>
        <p:nvSpPr>
          <p:cNvPr id="9" name="TextBox 8">
            <a:extLst>
              <a:ext uri="{FF2B5EF4-FFF2-40B4-BE49-F238E27FC236}">
                <a16:creationId xmlns:a16="http://schemas.microsoft.com/office/drawing/2014/main" id="{522FA486-D675-63E2-B1E4-BC44281B4540}"/>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
        <p:nvSpPr>
          <p:cNvPr id="12" name="Title 1">
            <a:extLst>
              <a:ext uri="{FF2B5EF4-FFF2-40B4-BE49-F238E27FC236}">
                <a16:creationId xmlns:a16="http://schemas.microsoft.com/office/drawing/2014/main" id="{D1CB3C6E-CE0D-98D7-A8E2-203BB6DD4187}"/>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4" name="Subtitle 2">
            <a:extLst>
              <a:ext uri="{FF2B5EF4-FFF2-40B4-BE49-F238E27FC236}">
                <a16:creationId xmlns:a16="http://schemas.microsoft.com/office/drawing/2014/main" id="{1ACA5602-4C8E-915C-95E3-E4888267E414}"/>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spTree>
    <p:extLst>
      <p:ext uri="{BB962C8B-B14F-4D97-AF65-F5344CB8AC3E}">
        <p14:creationId xmlns:p14="http://schemas.microsoft.com/office/powerpoint/2010/main" val="42333611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Välikalvo - Sinine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B683CF-071B-6D9F-DEE4-CD6BD07064C0}"/>
              </a:ext>
            </a:extLst>
          </p:cNvPr>
          <p:cNvSpPr/>
          <p:nvPr userDrawn="1"/>
        </p:nvSpPr>
        <p:spPr>
          <a:xfrm>
            <a:off x="251999" y="251505"/>
            <a:ext cx="11688002" cy="5774076"/>
          </a:xfrm>
          <a:prstGeom prst="rect">
            <a:avLst/>
          </a:prstGeom>
          <a:solidFill>
            <a:srgbClr val="5D8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sp>
        <p:nvSpPr>
          <p:cNvPr id="13" name="Title 1">
            <a:extLst>
              <a:ext uri="{FF2B5EF4-FFF2-40B4-BE49-F238E27FC236}">
                <a16:creationId xmlns:a16="http://schemas.microsoft.com/office/drawing/2014/main" id="{EBBCD849-00B7-1B96-137F-84623CC47419}"/>
              </a:ext>
            </a:extLst>
          </p:cNvPr>
          <p:cNvSpPr>
            <a:spLocks noGrp="1"/>
          </p:cNvSpPr>
          <p:nvPr>
            <p:ph type="ctrTitle"/>
          </p:nvPr>
        </p:nvSpPr>
        <p:spPr>
          <a:xfrm>
            <a:off x="3432495" y="2326677"/>
            <a:ext cx="5327009" cy="1102323"/>
          </a:xfrm>
        </p:spPr>
        <p:txBody>
          <a:bodyPr>
            <a:normAutofit/>
          </a:bodyPr>
          <a:lstStyle>
            <a:lvl1pPr algn="ctr">
              <a:defRPr sz="4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15" name="Subtitle 2">
            <a:extLst>
              <a:ext uri="{FF2B5EF4-FFF2-40B4-BE49-F238E27FC236}">
                <a16:creationId xmlns:a16="http://schemas.microsoft.com/office/drawing/2014/main" id="{848F9E3B-E49D-ACDB-5B43-ACBCC069D1F3}"/>
              </a:ext>
            </a:extLst>
          </p:cNvPr>
          <p:cNvSpPr>
            <a:spLocks noGrp="1"/>
          </p:cNvSpPr>
          <p:nvPr>
            <p:ph type="subTitle" idx="1"/>
          </p:nvPr>
        </p:nvSpPr>
        <p:spPr>
          <a:xfrm>
            <a:off x="3432495" y="3794425"/>
            <a:ext cx="5327009" cy="609199"/>
          </a:xfrm>
        </p:spPr>
        <p:txBody>
          <a:bodyPr>
            <a:normAutofit/>
          </a:bodyPr>
          <a:lstStyle>
            <a:lvl1pPr marL="0" indent="0" algn="ctr">
              <a:buNone/>
              <a:defRPr sz="1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US" dirty="0"/>
          </a:p>
        </p:txBody>
      </p:sp>
      <p:pic>
        <p:nvPicPr>
          <p:cNvPr id="6" name="Picture 5">
            <a:extLst>
              <a:ext uri="{FF2B5EF4-FFF2-40B4-BE49-F238E27FC236}">
                <a16:creationId xmlns:a16="http://schemas.microsoft.com/office/drawing/2014/main" id="{7B17ECFC-97EC-54E9-185A-D18DF274ECAF}"/>
              </a:ext>
            </a:extLst>
          </p:cNvPr>
          <p:cNvPicPr>
            <a:picLocks noChangeAspect="1"/>
          </p:cNvPicPr>
          <p:nvPr userDrawn="1"/>
        </p:nvPicPr>
        <p:blipFill>
          <a:blip r:embed="rId2"/>
          <a:stretch>
            <a:fillRect/>
          </a:stretch>
        </p:blipFill>
        <p:spPr>
          <a:xfrm>
            <a:off x="1189422" y="976125"/>
            <a:ext cx="1313816" cy="1242153"/>
          </a:xfrm>
          <a:prstGeom prst="rect">
            <a:avLst/>
          </a:prstGeom>
        </p:spPr>
      </p:pic>
      <p:pic>
        <p:nvPicPr>
          <p:cNvPr id="8" name="Picture 7">
            <a:extLst>
              <a:ext uri="{FF2B5EF4-FFF2-40B4-BE49-F238E27FC236}">
                <a16:creationId xmlns:a16="http://schemas.microsoft.com/office/drawing/2014/main" id="{F8B86BB6-53EA-FCE3-1767-AE376989103E}"/>
              </a:ext>
            </a:extLst>
          </p:cNvPr>
          <p:cNvPicPr>
            <a:picLocks noChangeAspect="1"/>
          </p:cNvPicPr>
          <p:nvPr userDrawn="1"/>
        </p:nvPicPr>
        <p:blipFill>
          <a:blip r:embed="rId3"/>
          <a:stretch>
            <a:fillRect/>
          </a:stretch>
        </p:blipFill>
        <p:spPr>
          <a:xfrm>
            <a:off x="9820312" y="2063366"/>
            <a:ext cx="931880" cy="597267"/>
          </a:xfrm>
          <a:prstGeom prst="rect">
            <a:avLst/>
          </a:prstGeom>
        </p:spPr>
      </p:pic>
      <p:pic>
        <p:nvPicPr>
          <p:cNvPr id="9" name="Picture 8">
            <a:extLst>
              <a:ext uri="{FF2B5EF4-FFF2-40B4-BE49-F238E27FC236}">
                <a16:creationId xmlns:a16="http://schemas.microsoft.com/office/drawing/2014/main" id="{3D19A5BB-D99E-D6AC-37DE-C8CAB0EE53EE}"/>
              </a:ext>
            </a:extLst>
          </p:cNvPr>
          <p:cNvPicPr>
            <a:picLocks noChangeAspect="1"/>
          </p:cNvPicPr>
          <p:nvPr userDrawn="1"/>
        </p:nvPicPr>
        <p:blipFill>
          <a:blip r:embed="rId4"/>
          <a:stretch>
            <a:fillRect/>
          </a:stretch>
        </p:blipFill>
        <p:spPr>
          <a:xfrm>
            <a:off x="6307316" y="1107470"/>
            <a:ext cx="771954" cy="499500"/>
          </a:xfrm>
          <a:prstGeom prst="rect">
            <a:avLst/>
          </a:prstGeom>
        </p:spPr>
      </p:pic>
      <p:pic>
        <p:nvPicPr>
          <p:cNvPr id="10" name="Picture 9">
            <a:extLst>
              <a:ext uri="{FF2B5EF4-FFF2-40B4-BE49-F238E27FC236}">
                <a16:creationId xmlns:a16="http://schemas.microsoft.com/office/drawing/2014/main" id="{5001712B-0295-77DE-0519-07B5387C39FB}"/>
              </a:ext>
            </a:extLst>
          </p:cNvPr>
          <p:cNvPicPr>
            <a:picLocks noChangeAspect="1"/>
          </p:cNvPicPr>
          <p:nvPr userDrawn="1"/>
        </p:nvPicPr>
        <p:blipFill>
          <a:blip r:embed="rId5"/>
          <a:stretch>
            <a:fillRect/>
          </a:stretch>
        </p:blipFill>
        <p:spPr>
          <a:xfrm flipH="1">
            <a:off x="-121804" y="2703165"/>
            <a:ext cx="3266352" cy="3672409"/>
          </a:xfrm>
          <a:prstGeom prst="rect">
            <a:avLst/>
          </a:prstGeom>
        </p:spPr>
      </p:pic>
      <p:pic>
        <p:nvPicPr>
          <p:cNvPr id="3" name="Picture 2">
            <a:extLst>
              <a:ext uri="{FF2B5EF4-FFF2-40B4-BE49-F238E27FC236}">
                <a16:creationId xmlns:a16="http://schemas.microsoft.com/office/drawing/2014/main" id="{FA7D65C1-A1D2-1C99-6665-CC5526263790}"/>
              </a:ext>
            </a:extLst>
          </p:cNvPr>
          <p:cNvPicPr>
            <a:picLocks noChangeAspect="1"/>
          </p:cNvPicPr>
          <p:nvPr userDrawn="1"/>
        </p:nvPicPr>
        <p:blipFill>
          <a:blip r:embed="rId6"/>
          <a:stretch>
            <a:fillRect/>
          </a:stretch>
        </p:blipFill>
        <p:spPr>
          <a:xfrm>
            <a:off x="10506127" y="6246518"/>
            <a:ext cx="1411896" cy="306370"/>
          </a:xfrm>
          <a:prstGeom prst="rect">
            <a:avLst/>
          </a:prstGeom>
        </p:spPr>
      </p:pic>
      <p:pic>
        <p:nvPicPr>
          <p:cNvPr id="4" name="Picture 3">
            <a:extLst>
              <a:ext uri="{FF2B5EF4-FFF2-40B4-BE49-F238E27FC236}">
                <a16:creationId xmlns:a16="http://schemas.microsoft.com/office/drawing/2014/main" id="{E130C04A-2A48-697B-873C-B9B1137CEA23}"/>
              </a:ext>
            </a:extLst>
          </p:cNvPr>
          <p:cNvPicPr>
            <a:picLocks noChangeAspect="1"/>
          </p:cNvPicPr>
          <p:nvPr userDrawn="1"/>
        </p:nvPicPr>
        <p:blipFill>
          <a:blip r:embed="rId7"/>
          <a:stretch>
            <a:fillRect/>
          </a:stretch>
        </p:blipFill>
        <p:spPr>
          <a:xfrm>
            <a:off x="8864880" y="6246518"/>
            <a:ext cx="1411896" cy="306370"/>
          </a:xfrm>
          <a:prstGeom prst="rect">
            <a:avLst/>
          </a:prstGeom>
        </p:spPr>
      </p:pic>
      <p:sp>
        <p:nvSpPr>
          <p:cNvPr id="5" name="TextBox 4">
            <a:extLst>
              <a:ext uri="{FF2B5EF4-FFF2-40B4-BE49-F238E27FC236}">
                <a16:creationId xmlns:a16="http://schemas.microsoft.com/office/drawing/2014/main" id="{9556B4F7-7BE6-8BA3-C2C5-522F5472CAED}"/>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14958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6829698" y="782739"/>
            <a:ext cx="3521765" cy="785813"/>
          </a:xfrm>
        </p:spPr>
        <p:txBody>
          <a:bodyPr/>
          <a:lstStyle>
            <a:lvl1pPr>
              <a:defRPr>
                <a:solidFill>
                  <a:schemeClr val="accent3"/>
                </a:solidFill>
              </a:defRPr>
            </a:lvl1pPr>
          </a:lstStyle>
          <a:p>
            <a:endParaRPr lang="en-FI" dirty="0"/>
          </a:p>
        </p:txBody>
      </p:sp>
      <p:sp>
        <p:nvSpPr>
          <p:cNvPr id="4" name="Text Placeholder 3">
            <a:extLst>
              <a:ext uri="{FF2B5EF4-FFF2-40B4-BE49-F238E27FC236}">
                <a16:creationId xmlns:a16="http://schemas.microsoft.com/office/drawing/2014/main" id="{9F31D452-B069-3513-7895-1E05AC40607E}"/>
              </a:ext>
            </a:extLst>
          </p:cNvPr>
          <p:cNvSpPr>
            <a:spLocks noGrp="1"/>
          </p:cNvSpPr>
          <p:nvPr>
            <p:ph type="body" sz="quarter" idx="22"/>
          </p:nvPr>
        </p:nvSpPr>
        <p:spPr>
          <a:xfrm>
            <a:off x="6829698" y="2021163"/>
            <a:ext cx="4356652" cy="3661569"/>
          </a:xfrm>
        </p:spPr>
        <p:txBody>
          <a:bodyPr/>
          <a:lstStyle/>
          <a:p>
            <a:endParaRPr lang="en-FI" dirty="0"/>
          </a:p>
        </p:txBody>
      </p:sp>
      <p:sp>
        <p:nvSpPr>
          <p:cNvPr id="6" name="Content Placeholder 11">
            <a:extLst>
              <a:ext uri="{FF2B5EF4-FFF2-40B4-BE49-F238E27FC236}">
                <a16:creationId xmlns:a16="http://schemas.microsoft.com/office/drawing/2014/main" id="{A5B21D32-70E9-80F8-C4B9-2B5132531D11}"/>
              </a:ext>
            </a:extLst>
          </p:cNvPr>
          <p:cNvSpPr>
            <a:spLocks noGrp="1"/>
          </p:cNvSpPr>
          <p:nvPr>
            <p:ph sz="quarter" idx="23"/>
          </p:nvPr>
        </p:nvSpPr>
        <p:spPr>
          <a:xfrm>
            <a:off x="269931" y="251806"/>
            <a:ext cx="5835034" cy="563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Tree>
    <p:extLst>
      <p:ext uri="{BB962C8B-B14F-4D97-AF65-F5344CB8AC3E}">
        <p14:creationId xmlns:p14="http://schemas.microsoft.com/office/powerpoint/2010/main" val="18395982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oppukalvo -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87BDEF-49EB-F2C9-E876-1638A73B3614}"/>
              </a:ext>
            </a:extLst>
          </p:cNvPr>
          <p:cNvSpPr/>
          <p:nvPr userDrawn="1"/>
        </p:nvSpPr>
        <p:spPr>
          <a:xfrm>
            <a:off x="0" y="0"/>
            <a:ext cx="12192000" cy="6858000"/>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4" name="Picture 3">
            <a:extLst>
              <a:ext uri="{FF2B5EF4-FFF2-40B4-BE49-F238E27FC236}">
                <a16:creationId xmlns:a16="http://schemas.microsoft.com/office/drawing/2014/main" id="{FAB593C4-8031-9BC9-7A08-9B05051256EF}"/>
              </a:ext>
            </a:extLst>
          </p:cNvPr>
          <p:cNvPicPr>
            <a:picLocks noChangeAspect="1"/>
          </p:cNvPicPr>
          <p:nvPr userDrawn="1"/>
        </p:nvPicPr>
        <p:blipFill>
          <a:blip r:embed="rId2"/>
          <a:stretch>
            <a:fillRect/>
          </a:stretch>
        </p:blipFill>
        <p:spPr>
          <a:xfrm>
            <a:off x="1599827" y="2140666"/>
            <a:ext cx="2878768" cy="4717333"/>
          </a:xfrm>
          <a:prstGeom prst="rect">
            <a:avLst/>
          </a:prstGeom>
        </p:spPr>
      </p:pic>
      <p:pic>
        <p:nvPicPr>
          <p:cNvPr id="2" name="Picture 1">
            <a:extLst>
              <a:ext uri="{FF2B5EF4-FFF2-40B4-BE49-F238E27FC236}">
                <a16:creationId xmlns:a16="http://schemas.microsoft.com/office/drawing/2014/main" id="{97D5F2C8-174E-2CAF-4024-9C30CEAB33F8}"/>
              </a:ext>
            </a:extLst>
          </p:cNvPr>
          <p:cNvPicPr>
            <a:picLocks noChangeAspect="1"/>
          </p:cNvPicPr>
          <p:nvPr userDrawn="1"/>
        </p:nvPicPr>
        <p:blipFill>
          <a:blip r:embed="rId3"/>
          <a:stretch>
            <a:fillRect/>
          </a:stretch>
        </p:blipFill>
        <p:spPr>
          <a:xfrm>
            <a:off x="6059157" y="3554604"/>
            <a:ext cx="2173215" cy="495602"/>
          </a:xfrm>
          <a:prstGeom prst="rect">
            <a:avLst/>
          </a:prstGeom>
        </p:spPr>
      </p:pic>
      <p:pic>
        <p:nvPicPr>
          <p:cNvPr id="5" name="Picture 4">
            <a:extLst>
              <a:ext uri="{FF2B5EF4-FFF2-40B4-BE49-F238E27FC236}">
                <a16:creationId xmlns:a16="http://schemas.microsoft.com/office/drawing/2014/main" id="{6B459462-58A7-0C5C-E5F7-D422BCD2006C}"/>
              </a:ext>
            </a:extLst>
          </p:cNvPr>
          <p:cNvPicPr>
            <a:picLocks noChangeAspect="1"/>
          </p:cNvPicPr>
          <p:nvPr userDrawn="1"/>
        </p:nvPicPr>
        <p:blipFill>
          <a:blip r:embed="rId4"/>
          <a:stretch>
            <a:fillRect/>
          </a:stretch>
        </p:blipFill>
        <p:spPr>
          <a:xfrm>
            <a:off x="8571352" y="3554604"/>
            <a:ext cx="2173215" cy="495602"/>
          </a:xfrm>
          <a:prstGeom prst="rect">
            <a:avLst/>
          </a:prstGeom>
        </p:spPr>
      </p:pic>
      <p:pic>
        <p:nvPicPr>
          <p:cNvPr id="7" name="Picture 6">
            <a:extLst>
              <a:ext uri="{FF2B5EF4-FFF2-40B4-BE49-F238E27FC236}">
                <a16:creationId xmlns:a16="http://schemas.microsoft.com/office/drawing/2014/main" id="{A936B94D-3E21-7697-60D8-2E9CD60605B3}"/>
              </a:ext>
            </a:extLst>
          </p:cNvPr>
          <p:cNvPicPr>
            <a:picLocks noChangeAspect="1"/>
          </p:cNvPicPr>
          <p:nvPr userDrawn="1"/>
        </p:nvPicPr>
        <p:blipFill>
          <a:blip r:embed="rId5"/>
          <a:stretch>
            <a:fillRect/>
          </a:stretch>
        </p:blipFill>
        <p:spPr>
          <a:xfrm>
            <a:off x="6059157" y="2379074"/>
            <a:ext cx="2895600" cy="749300"/>
          </a:xfrm>
          <a:prstGeom prst="rect">
            <a:avLst/>
          </a:prstGeom>
        </p:spPr>
      </p:pic>
    </p:spTree>
    <p:extLst>
      <p:ext uri="{BB962C8B-B14F-4D97-AF65-F5344CB8AC3E}">
        <p14:creationId xmlns:p14="http://schemas.microsoft.com/office/powerpoint/2010/main" val="21066858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oppukalvo -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87BDEF-49EB-F2C9-E876-1638A73B3614}"/>
              </a:ext>
            </a:extLst>
          </p:cNvPr>
          <p:cNvSpPr/>
          <p:nvPr userDrawn="1"/>
        </p:nvSpPr>
        <p:spPr>
          <a:xfrm>
            <a:off x="0" y="0"/>
            <a:ext cx="12192000" cy="6858000"/>
          </a:xfrm>
          <a:prstGeom prst="rect">
            <a:avLst/>
          </a:prstGeom>
          <a:solidFill>
            <a:srgbClr val="185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dirty="0"/>
          </a:p>
        </p:txBody>
      </p:sp>
      <p:pic>
        <p:nvPicPr>
          <p:cNvPr id="5" name="Picture 4">
            <a:extLst>
              <a:ext uri="{FF2B5EF4-FFF2-40B4-BE49-F238E27FC236}">
                <a16:creationId xmlns:a16="http://schemas.microsoft.com/office/drawing/2014/main" id="{4CF85A38-BDB2-E590-7C48-46A4C47EE29B}"/>
              </a:ext>
            </a:extLst>
          </p:cNvPr>
          <p:cNvPicPr>
            <a:picLocks noChangeAspect="1"/>
          </p:cNvPicPr>
          <p:nvPr userDrawn="1"/>
        </p:nvPicPr>
        <p:blipFill>
          <a:blip r:embed="rId2"/>
          <a:stretch>
            <a:fillRect/>
          </a:stretch>
        </p:blipFill>
        <p:spPr>
          <a:xfrm>
            <a:off x="1122885" y="1563756"/>
            <a:ext cx="3832652" cy="5307496"/>
          </a:xfrm>
          <a:prstGeom prst="rect">
            <a:avLst/>
          </a:prstGeom>
        </p:spPr>
      </p:pic>
      <p:pic>
        <p:nvPicPr>
          <p:cNvPr id="4" name="Picture 3">
            <a:extLst>
              <a:ext uri="{FF2B5EF4-FFF2-40B4-BE49-F238E27FC236}">
                <a16:creationId xmlns:a16="http://schemas.microsoft.com/office/drawing/2014/main" id="{36309851-3655-BBF4-5043-6A2A11654427}"/>
              </a:ext>
            </a:extLst>
          </p:cNvPr>
          <p:cNvPicPr>
            <a:picLocks noChangeAspect="1"/>
          </p:cNvPicPr>
          <p:nvPr userDrawn="1"/>
        </p:nvPicPr>
        <p:blipFill>
          <a:blip r:embed="rId3"/>
          <a:stretch>
            <a:fillRect/>
          </a:stretch>
        </p:blipFill>
        <p:spPr>
          <a:xfrm>
            <a:off x="6059157" y="3554604"/>
            <a:ext cx="2173215" cy="495602"/>
          </a:xfrm>
          <a:prstGeom prst="rect">
            <a:avLst/>
          </a:prstGeom>
        </p:spPr>
      </p:pic>
      <p:pic>
        <p:nvPicPr>
          <p:cNvPr id="6" name="Picture 5">
            <a:extLst>
              <a:ext uri="{FF2B5EF4-FFF2-40B4-BE49-F238E27FC236}">
                <a16:creationId xmlns:a16="http://schemas.microsoft.com/office/drawing/2014/main" id="{CE3244A8-44AE-F5E9-CC7A-C88C314D409C}"/>
              </a:ext>
            </a:extLst>
          </p:cNvPr>
          <p:cNvPicPr>
            <a:picLocks noChangeAspect="1"/>
          </p:cNvPicPr>
          <p:nvPr userDrawn="1"/>
        </p:nvPicPr>
        <p:blipFill>
          <a:blip r:embed="rId4"/>
          <a:stretch>
            <a:fillRect/>
          </a:stretch>
        </p:blipFill>
        <p:spPr>
          <a:xfrm>
            <a:off x="8571352" y="3554604"/>
            <a:ext cx="2173215" cy="495602"/>
          </a:xfrm>
          <a:prstGeom prst="rect">
            <a:avLst/>
          </a:prstGeom>
        </p:spPr>
      </p:pic>
      <p:pic>
        <p:nvPicPr>
          <p:cNvPr id="7" name="Picture 6">
            <a:extLst>
              <a:ext uri="{FF2B5EF4-FFF2-40B4-BE49-F238E27FC236}">
                <a16:creationId xmlns:a16="http://schemas.microsoft.com/office/drawing/2014/main" id="{E053880C-C62D-4792-72CA-16726B8DDD2E}"/>
              </a:ext>
            </a:extLst>
          </p:cNvPr>
          <p:cNvPicPr>
            <a:picLocks noChangeAspect="1"/>
          </p:cNvPicPr>
          <p:nvPr userDrawn="1"/>
        </p:nvPicPr>
        <p:blipFill>
          <a:blip r:embed="rId5"/>
          <a:stretch>
            <a:fillRect/>
          </a:stretch>
        </p:blipFill>
        <p:spPr>
          <a:xfrm>
            <a:off x="6059157" y="2379074"/>
            <a:ext cx="2895600" cy="749300"/>
          </a:xfrm>
          <a:prstGeom prst="rect">
            <a:avLst/>
          </a:prstGeom>
        </p:spPr>
      </p:pic>
    </p:spTree>
    <p:extLst>
      <p:ext uri="{BB962C8B-B14F-4D97-AF65-F5344CB8AC3E}">
        <p14:creationId xmlns:p14="http://schemas.microsoft.com/office/powerpoint/2010/main" val="25083343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loitusdia_sininen">
    <p:spTree>
      <p:nvGrpSpPr>
        <p:cNvPr id="1" name=""/>
        <p:cNvGrpSpPr/>
        <p:nvPr/>
      </p:nvGrpSpPr>
      <p:grpSpPr>
        <a:xfrm>
          <a:off x="0" y="0"/>
          <a:ext cx="0" cy="0"/>
          <a:chOff x="0" y="0"/>
          <a:chExt cx="0" cy="0"/>
        </a:xfrm>
      </p:grpSpPr>
      <p:sp>
        <p:nvSpPr>
          <p:cNvPr id="10" name="Rektangel 9"/>
          <p:cNvSpPr/>
          <p:nvPr userDrawn="1"/>
        </p:nvSpPr>
        <p:spPr>
          <a:xfrm>
            <a:off x="0" y="981075"/>
            <a:ext cx="12192000" cy="5876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pic>
        <p:nvPicPr>
          <p:cNvPr id="11" name="Bildobjekt 9" descr="logon_sipuli2_vit.png"/>
          <p:cNvPicPr>
            <a:picLocks noChangeAspect="1"/>
          </p:cNvPicPr>
          <p:nvPr userDrawn="1"/>
        </p:nvPicPr>
        <p:blipFill>
          <a:blip r:embed="rId2" cstate="print"/>
          <a:srcRect l="504" r="57983"/>
          <a:stretch>
            <a:fillRect/>
          </a:stretch>
        </p:blipFill>
        <p:spPr bwMode="auto">
          <a:xfrm>
            <a:off x="9723624" y="1556792"/>
            <a:ext cx="2468376" cy="4727352"/>
          </a:xfrm>
          <a:prstGeom prst="rect">
            <a:avLst/>
          </a:prstGeom>
          <a:noFill/>
          <a:ln w="9525">
            <a:noFill/>
            <a:miter lim="800000"/>
            <a:headEnd/>
            <a:tailEnd/>
          </a:ln>
        </p:spPr>
      </p:pic>
      <p:sp>
        <p:nvSpPr>
          <p:cNvPr id="6" name="Otsikko 6"/>
          <p:cNvSpPr>
            <a:spLocks noGrp="1"/>
          </p:cNvSpPr>
          <p:nvPr>
            <p:ph type="title"/>
          </p:nvPr>
        </p:nvSpPr>
        <p:spPr>
          <a:xfrm>
            <a:off x="1199456" y="2924944"/>
            <a:ext cx="7968885" cy="1656184"/>
          </a:xfrm>
          <a:prstGeom prst="rect">
            <a:avLst/>
          </a:prstGeom>
        </p:spPr>
        <p:txBody>
          <a:bodyPr/>
          <a:lstStyle>
            <a:lvl1pPr algn="ctr">
              <a:defRPr sz="3600" baseline="0">
                <a:solidFill>
                  <a:schemeClr val="bg1"/>
                </a:solidFill>
              </a:defRPr>
            </a:lvl1pPr>
          </a:lstStyle>
          <a:p>
            <a:r>
              <a:rPr lang="fi-FI" noProof="0"/>
              <a:t>Muokkaa perustyyl. napsautt.</a:t>
            </a:r>
          </a:p>
        </p:txBody>
      </p:sp>
      <p:sp>
        <p:nvSpPr>
          <p:cNvPr id="7" name="Tekstin paikkamerkki 16"/>
          <p:cNvSpPr>
            <a:spLocks noGrp="1"/>
          </p:cNvSpPr>
          <p:nvPr>
            <p:ph type="body" sz="quarter" idx="10"/>
          </p:nvPr>
        </p:nvSpPr>
        <p:spPr>
          <a:xfrm>
            <a:off x="1199456" y="4581128"/>
            <a:ext cx="7968885" cy="1440160"/>
          </a:xfrm>
          <a:prstGeom prst="rect">
            <a:avLst/>
          </a:prstGeom>
        </p:spPr>
        <p:txBody>
          <a:bodyPr/>
          <a:lstStyle>
            <a:lvl1pPr algn="ctr">
              <a:buClr>
                <a:schemeClr val="accent6"/>
              </a:buClr>
              <a:buFont typeface="Wingdings" pitchFamily="2" charset="2"/>
              <a:buNone/>
              <a:defRPr sz="2400" baseline="0">
                <a:solidFill>
                  <a:schemeClr val="bg1"/>
                </a:solidFill>
              </a:defRPr>
            </a:lvl1pPr>
          </a:lstStyle>
          <a:p>
            <a:pPr lvl="0"/>
            <a:r>
              <a:rPr lang="fi-FI"/>
              <a:t>Muokkaa tekstin perustyylejä napsauttamalla</a:t>
            </a:r>
          </a:p>
        </p:txBody>
      </p:sp>
      <p:sp>
        <p:nvSpPr>
          <p:cNvPr id="8" name="Platshållare för datum 3"/>
          <p:cNvSpPr>
            <a:spLocks noGrp="1"/>
          </p:cNvSpPr>
          <p:nvPr>
            <p:ph type="dt" sz="half" idx="13"/>
          </p:nvPr>
        </p:nvSpPr>
        <p:spPr>
          <a:xfrm>
            <a:off x="4559829" y="6381328"/>
            <a:ext cx="1248139" cy="360040"/>
          </a:xfrm>
        </p:spPr>
        <p:txBody>
          <a:bodyPr/>
          <a:lstStyle>
            <a:lvl1pPr algn="ctr">
              <a:defRPr>
                <a:solidFill>
                  <a:schemeClr val="bg1"/>
                </a:solidFill>
              </a:defRPr>
            </a:lvl1pPr>
          </a:lstStyle>
          <a:p>
            <a:fld id="{E3E4B43C-E405-4271-85DD-5BE3A0CD0BA5}" type="datetime1">
              <a:rPr lang="fi-FI" smtClean="0"/>
              <a:pPr/>
              <a:t>14.4.2023</a:t>
            </a:fld>
            <a:endParaRPr lang="fi-FI" dirty="0"/>
          </a:p>
        </p:txBody>
      </p:sp>
      <p:sp>
        <p:nvSpPr>
          <p:cNvPr id="9" name="Platshållare för sidfot 4"/>
          <p:cNvSpPr>
            <a:spLocks noGrp="1"/>
          </p:cNvSpPr>
          <p:nvPr>
            <p:ph type="ftr" sz="quarter" idx="14"/>
          </p:nvPr>
        </p:nvSpPr>
        <p:spPr>
          <a:xfrm>
            <a:off x="1199456" y="6021288"/>
            <a:ext cx="8064896" cy="360040"/>
          </a:xfrm>
        </p:spPr>
        <p:txBody>
          <a:bodyPr/>
          <a:lstStyle>
            <a:lvl1pPr algn="ctr">
              <a:defRPr>
                <a:solidFill>
                  <a:schemeClr val="bg1"/>
                </a:solidFill>
              </a:defRPr>
            </a:lvl1pPr>
          </a:lstStyle>
          <a:p>
            <a:endParaRPr lang="fi-FI" dirty="0"/>
          </a:p>
        </p:txBody>
      </p:sp>
    </p:spTree>
    <p:extLst>
      <p:ext uri="{BB962C8B-B14F-4D97-AF65-F5344CB8AC3E}">
        <p14:creationId xmlns:p14="http://schemas.microsoft.com/office/powerpoint/2010/main" val="20434559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Kansi - Vihreä">
    <p:bg>
      <p:bgPr>
        <a:solidFill>
          <a:srgbClr val="F5F5F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142056-FD20-5939-2E02-6C6B6519C8CA}"/>
              </a:ext>
            </a:extLst>
          </p:cNvPr>
          <p:cNvPicPr>
            <a:picLocks noChangeAspect="1"/>
          </p:cNvPicPr>
          <p:nvPr userDrawn="1"/>
        </p:nvPicPr>
        <p:blipFill>
          <a:blip r:embed="rId2"/>
          <a:stretch>
            <a:fillRect/>
          </a:stretch>
        </p:blipFill>
        <p:spPr>
          <a:xfrm>
            <a:off x="1143613" y="974290"/>
            <a:ext cx="1448268" cy="1693413"/>
          </a:xfrm>
          <a:prstGeom prst="rect">
            <a:avLst/>
          </a:prstGeom>
        </p:spPr>
      </p:pic>
      <p:pic>
        <p:nvPicPr>
          <p:cNvPr id="8" name="Picture 7">
            <a:extLst>
              <a:ext uri="{FF2B5EF4-FFF2-40B4-BE49-F238E27FC236}">
                <a16:creationId xmlns:a16="http://schemas.microsoft.com/office/drawing/2014/main" id="{65414DFA-1E5B-D19A-1CAB-A873EFAE807A}"/>
              </a:ext>
            </a:extLst>
          </p:cNvPr>
          <p:cNvPicPr>
            <a:picLocks noChangeAspect="1"/>
          </p:cNvPicPr>
          <p:nvPr userDrawn="1"/>
        </p:nvPicPr>
        <p:blipFill>
          <a:blip r:embed="rId3"/>
          <a:stretch>
            <a:fillRect/>
          </a:stretch>
        </p:blipFill>
        <p:spPr>
          <a:xfrm>
            <a:off x="3354043" y="1587761"/>
            <a:ext cx="1874113" cy="1001479"/>
          </a:xfrm>
          <a:prstGeom prst="rect">
            <a:avLst/>
          </a:prstGeom>
        </p:spPr>
      </p:pic>
      <p:pic>
        <p:nvPicPr>
          <p:cNvPr id="12" name="Picture 11">
            <a:extLst>
              <a:ext uri="{FF2B5EF4-FFF2-40B4-BE49-F238E27FC236}">
                <a16:creationId xmlns:a16="http://schemas.microsoft.com/office/drawing/2014/main" id="{3A6422D3-EEF0-B43C-886F-786C334074F0}"/>
              </a:ext>
            </a:extLst>
          </p:cNvPr>
          <p:cNvPicPr>
            <a:picLocks noChangeAspect="1"/>
          </p:cNvPicPr>
          <p:nvPr userDrawn="1"/>
        </p:nvPicPr>
        <p:blipFill>
          <a:blip r:embed="rId4"/>
          <a:stretch>
            <a:fillRect/>
          </a:stretch>
        </p:blipFill>
        <p:spPr>
          <a:xfrm>
            <a:off x="5990318" y="896248"/>
            <a:ext cx="790256" cy="1696587"/>
          </a:xfrm>
          <a:prstGeom prst="rect">
            <a:avLst/>
          </a:prstGeom>
        </p:spPr>
      </p:pic>
      <p:pic>
        <p:nvPicPr>
          <p:cNvPr id="14" name="Picture 13">
            <a:extLst>
              <a:ext uri="{FF2B5EF4-FFF2-40B4-BE49-F238E27FC236}">
                <a16:creationId xmlns:a16="http://schemas.microsoft.com/office/drawing/2014/main" id="{49478C61-DD34-5389-7EE5-7D18572445A6}"/>
              </a:ext>
            </a:extLst>
          </p:cNvPr>
          <p:cNvPicPr>
            <a:picLocks noChangeAspect="1"/>
          </p:cNvPicPr>
          <p:nvPr userDrawn="1"/>
        </p:nvPicPr>
        <p:blipFill>
          <a:blip r:embed="rId5"/>
          <a:stretch>
            <a:fillRect/>
          </a:stretch>
        </p:blipFill>
        <p:spPr>
          <a:xfrm>
            <a:off x="7502979" y="906408"/>
            <a:ext cx="1644999" cy="1849497"/>
          </a:xfrm>
          <a:prstGeom prst="rect">
            <a:avLst/>
          </a:prstGeom>
        </p:spPr>
      </p:pic>
      <p:pic>
        <p:nvPicPr>
          <p:cNvPr id="16" name="Picture 15">
            <a:extLst>
              <a:ext uri="{FF2B5EF4-FFF2-40B4-BE49-F238E27FC236}">
                <a16:creationId xmlns:a16="http://schemas.microsoft.com/office/drawing/2014/main" id="{F70A0FF2-ABF4-F3DC-5745-062AE4407BE0}"/>
              </a:ext>
            </a:extLst>
          </p:cNvPr>
          <p:cNvPicPr>
            <a:picLocks noChangeAspect="1"/>
          </p:cNvPicPr>
          <p:nvPr userDrawn="1"/>
        </p:nvPicPr>
        <p:blipFill>
          <a:blip r:embed="rId6"/>
          <a:stretch>
            <a:fillRect/>
          </a:stretch>
        </p:blipFill>
        <p:spPr>
          <a:xfrm>
            <a:off x="9860608" y="1154406"/>
            <a:ext cx="1429244" cy="1394140"/>
          </a:xfrm>
          <a:prstGeom prst="rect">
            <a:avLst/>
          </a:prstGeom>
        </p:spPr>
      </p:pic>
      <p:pic>
        <p:nvPicPr>
          <p:cNvPr id="17" name="Picture 16">
            <a:extLst>
              <a:ext uri="{FF2B5EF4-FFF2-40B4-BE49-F238E27FC236}">
                <a16:creationId xmlns:a16="http://schemas.microsoft.com/office/drawing/2014/main" id="{9C7D69AF-4A6E-676A-5716-E87D23DD2577}"/>
              </a:ext>
            </a:extLst>
          </p:cNvPr>
          <p:cNvPicPr>
            <a:picLocks noChangeAspect="1"/>
          </p:cNvPicPr>
          <p:nvPr userDrawn="1"/>
        </p:nvPicPr>
        <p:blipFill>
          <a:blip r:embed="rId7"/>
          <a:stretch>
            <a:fillRect/>
          </a:stretch>
        </p:blipFill>
        <p:spPr>
          <a:xfrm>
            <a:off x="966785" y="3559097"/>
            <a:ext cx="1792576" cy="1620251"/>
          </a:xfrm>
          <a:prstGeom prst="rect">
            <a:avLst/>
          </a:prstGeom>
        </p:spPr>
      </p:pic>
      <p:pic>
        <p:nvPicPr>
          <p:cNvPr id="20" name="Picture 19">
            <a:extLst>
              <a:ext uri="{FF2B5EF4-FFF2-40B4-BE49-F238E27FC236}">
                <a16:creationId xmlns:a16="http://schemas.microsoft.com/office/drawing/2014/main" id="{440F0861-A7BE-0D72-D593-B8F63F2BDDB0}"/>
              </a:ext>
            </a:extLst>
          </p:cNvPr>
          <p:cNvPicPr>
            <a:picLocks noChangeAspect="1"/>
          </p:cNvPicPr>
          <p:nvPr userDrawn="1"/>
        </p:nvPicPr>
        <p:blipFill>
          <a:blip r:embed="rId8"/>
          <a:stretch>
            <a:fillRect/>
          </a:stretch>
        </p:blipFill>
        <p:spPr>
          <a:xfrm>
            <a:off x="3576097" y="3468205"/>
            <a:ext cx="1301286" cy="1802034"/>
          </a:xfrm>
          <a:prstGeom prst="rect">
            <a:avLst/>
          </a:prstGeom>
        </p:spPr>
      </p:pic>
      <p:pic>
        <p:nvPicPr>
          <p:cNvPr id="21" name="Picture 20">
            <a:extLst>
              <a:ext uri="{FF2B5EF4-FFF2-40B4-BE49-F238E27FC236}">
                <a16:creationId xmlns:a16="http://schemas.microsoft.com/office/drawing/2014/main" id="{CBD428E0-B126-D7DC-E498-53B29287717F}"/>
              </a:ext>
            </a:extLst>
          </p:cNvPr>
          <p:cNvPicPr>
            <a:picLocks noChangeAspect="1"/>
          </p:cNvPicPr>
          <p:nvPr userDrawn="1"/>
        </p:nvPicPr>
        <p:blipFill>
          <a:blip r:embed="rId9"/>
          <a:stretch>
            <a:fillRect/>
          </a:stretch>
        </p:blipFill>
        <p:spPr>
          <a:xfrm>
            <a:off x="5694119" y="3578675"/>
            <a:ext cx="1016756" cy="1581095"/>
          </a:xfrm>
          <a:prstGeom prst="rect">
            <a:avLst/>
          </a:prstGeom>
        </p:spPr>
      </p:pic>
      <p:pic>
        <p:nvPicPr>
          <p:cNvPr id="22" name="Picture 21">
            <a:extLst>
              <a:ext uri="{FF2B5EF4-FFF2-40B4-BE49-F238E27FC236}">
                <a16:creationId xmlns:a16="http://schemas.microsoft.com/office/drawing/2014/main" id="{39727E0F-4FF7-904D-F864-A62D111450BE}"/>
              </a:ext>
            </a:extLst>
          </p:cNvPr>
          <p:cNvPicPr>
            <a:picLocks noChangeAspect="1"/>
          </p:cNvPicPr>
          <p:nvPr userDrawn="1"/>
        </p:nvPicPr>
        <p:blipFill>
          <a:blip r:embed="rId10"/>
          <a:stretch>
            <a:fillRect/>
          </a:stretch>
        </p:blipFill>
        <p:spPr>
          <a:xfrm>
            <a:off x="7527611" y="3594574"/>
            <a:ext cx="1595736" cy="1549296"/>
          </a:xfrm>
          <a:prstGeom prst="rect">
            <a:avLst/>
          </a:prstGeom>
        </p:spPr>
      </p:pic>
      <p:pic>
        <p:nvPicPr>
          <p:cNvPr id="23" name="Picture 22">
            <a:extLst>
              <a:ext uri="{FF2B5EF4-FFF2-40B4-BE49-F238E27FC236}">
                <a16:creationId xmlns:a16="http://schemas.microsoft.com/office/drawing/2014/main" id="{60026685-930B-C6D3-51C0-C7C561A4A6D7}"/>
              </a:ext>
            </a:extLst>
          </p:cNvPr>
          <p:cNvPicPr>
            <a:picLocks noChangeAspect="1"/>
          </p:cNvPicPr>
          <p:nvPr userDrawn="1"/>
        </p:nvPicPr>
        <p:blipFill>
          <a:blip r:embed="rId11"/>
          <a:stretch>
            <a:fillRect/>
          </a:stretch>
        </p:blipFill>
        <p:spPr>
          <a:xfrm>
            <a:off x="9940083" y="3456936"/>
            <a:ext cx="1073767" cy="1824572"/>
          </a:xfrm>
          <a:prstGeom prst="rect">
            <a:avLst/>
          </a:prstGeom>
        </p:spPr>
      </p:pic>
      <p:pic>
        <p:nvPicPr>
          <p:cNvPr id="5" name="Picture 4">
            <a:extLst>
              <a:ext uri="{FF2B5EF4-FFF2-40B4-BE49-F238E27FC236}">
                <a16:creationId xmlns:a16="http://schemas.microsoft.com/office/drawing/2014/main" id="{687D71F6-DB3E-8675-9B31-8E31E8C472C0}"/>
              </a:ext>
            </a:extLst>
          </p:cNvPr>
          <p:cNvPicPr>
            <a:picLocks noChangeAspect="1"/>
          </p:cNvPicPr>
          <p:nvPr userDrawn="1"/>
        </p:nvPicPr>
        <p:blipFill>
          <a:blip r:embed="rId12"/>
          <a:stretch>
            <a:fillRect/>
          </a:stretch>
        </p:blipFill>
        <p:spPr>
          <a:xfrm>
            <a:off x="9578272" y="6006593"/>
            <a:ext cx="2242770" cy="580366"/>
          </a:xfrm>
          <a:prstGeom prst="rect">
            <a:avLst/>
          </a:prstGeom>
        </p:spPr>
      </p:pic>
    </p:spTree>
    <p:extLst>
      <p:ext uri="{BB962C8B-B14F-4D97-AF65-F5344CB8AC3E}">
        <p14:creationId xmlns:p14="http://schemas.microsoft.com/office/powerpoint/2010/main" val="2837211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Kansi - Vihreä">
    <p:bg>
      <p:bgPr>
        <a:solidFill>
          <a:srgbClr val="F5F5F5"/>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C2AC1B-9161-317F-569B-CA4F5825CEFA}"/>
              </a:ext>
            </a:extLst>
          </p:cNvPr>
          <p:cNvPicPr>
            <a:picLocks noChangeAspect="1"/>
          </p:cNvPicPr>
          <p:nvPr userDrawn="1"/>
        </p:nvPicPr>
        <p:blipFill>
          <a:blip r:embed="rId2"/>
          <a:stretch>
            <a:fillRect/>
          </a:stretch>
        </p:blipFill>
        <p:spPr>
          <a:xfrm>
            <a:off x="799329" y="3280793"/>
            <a:ext cx="1885008" cy="1885008"/>
          </a:xfrm>
          <a:prstGeom prst="rect">
            <a:avLst/>
          </a:prstGeom>
        </p:spPr>
      </p:pic>
      <p:pic>
        <p:nvPicPr>
          <p:cNvPr id="15" name="Picture 14">
            <a:extLst>
              <a:ext uri="{FF2B5EF4-FFF2-40B4-BE49-F238E27FC236}">
                <a16:creationId xmlns:a16="http://schemas.microsoft.com/office/drawing/2014/main" id="{0E73EAD1-BA16-5ABB-C27E-D825776A04D4}"/>
              </a:ext>
            </a:extLst>
          </p:cNvPr>
          <p:cNvPicPr>
            <a:picLocks noChangeAspect="1"/>
          </p:cNvPicPr>
          <p:nvPr userDrawn="1"/>
        </p:nvPicPr>
        <p:blipFill>
          <a:blip r:embed="rId3"/>
          <a:stretch>
            <a:fillRect/>
          </a:stretch>
        </p:blipFill>
        <p:spPr>
          <a:xfrm>
            <a:off x="2970129" y="3280793"/>
            <a:ext cx="1885008" cy="1885008"/>
          </a:xfrm>
          <a:prstGeom prst="rect">
            <a:avLst/>
          </a:prstGeom>
        </p:spPr>
      </p:pic>
      <p:pic>
        <p:nvPicPr>
          <p:cNvPr id="27" name="Picture 26">
            <a:extLst>
              <a:ext uri="{FF2B5EF4-FFF2-40B4-BE49-F238E27FC236}">
                <a16:creationId xmlns:a16="http://schemas.microsoft.com/office/drawing/2014/main" id="{D3B3403F-92F4-6902-3A02-2AAF04A30D5C}"/>
              </a:ext>
            </a:extLst>
          </p:cNvPr>
          <p:cNvPicPr>
            <a:picLocks noChangeAspect="1"/>
          </p:cNvPicPr>
          <p:nvPr userDrawn="1"/>
        </p:nvPicPr>
        <p:blipFill>
          <a:blip r:embed="rId4"/>
          <a:stretch>
            <a:fillRect/>
          </a:stretch>
        </p:blipFill>
        <p:spPr>
          <a:xfrm>
            <a:off x="9507662" y="3285485"/>
            <a:ext cx="1885008" cy="1896004"/>
          </a:xfrm>
          <a:prstGeom prst="rect">
            <a:avLst/>
          </a:prstGeom>
        </p:spPr>
      </p:pic>
      <p:pic>
        <p:nvPicPr>
          <p:cNvPr id="4" name="Picture 3">
            <a:extLst>
              <a:ext uri="{FF2B5EF4-FFF2-40B4-BE49-F238E27FC236}">
                <a16:creationId xmlns:a16="http://schemas.microsoft.com/office/drawing/2014/main" id="{3BEFCEAC-3D2B-FD62-6C5E-58F4906F171B}"/>
              </a:ext>
            </a:extLst>
          </p:cNvPr>
          <p:cNvPicPr>
            <a:picLocks noChangeAspect="1"/>
          </p:cNvPicPr>
          <p:nvPr userDrawn="1"/>
        </p:nvPicPr>
        <p:blipFill>
          <a:blip r:embed="rId5"/>
          <a:stretch>
            <a:fillRect/>
          </a:stretch>
        </p:blipFill>
        <p:spPr>
          <a:xfrm>
            <a:off x="799329" y="1021587"/>
            <a:ext cx="1885008" cy="1885008"/>
          </a:xfrm>
          <a:prstGeom prst="rect">
            <a:avLst/>
          </a:prstGeom>
        </p:spPr>
      </p:pic>
      <p:pic>
        <p:nvPicPr>
          <p:cNvPr id="5" name="Picture 4">
            <a:extLst>
              <a:ext uri="{FF2B5EF4-FFF2-40B4-BE49-F238E27FC236}">
                <a16:creationId xmlns:a16="http://schemas.microsoft.com/office/drawing/2014/main" id="{8C027191-3F33-2EFE-226A-7FA95DAE7A84}"/>
              </a:ext>
            </a:extLst>
          </p:cNvPr>
          <p:cNvPicPr>
            <a:picLocks noChangeAspect="1"/>
          </p:cNvPicPr>
          <p:nvPr userDrawn="1"/>
        </p:nvPicPr>
        <p:blipFill>
          <a:blip r:embed="rId6"/>
          <a:stretch>
            <a:fillRect/>
          </a:stretch>
        </p:blipFill>
        <p:spPr>
          <a:xfrm>
            <a:off x="2970129" y="1021587"/>
            <a:ext cx="1885008" cy="1885008"/>
          </a:xfrm>
          <a:prstGeom prst="rect">
            <a:avLst/>
          </a:prstGeom>
        </p:spPr>
      </p:pic>
      <p:pic>
        <p:nvPicPr>
          <p:cNvPr id="9" name="Picture 8">
            <a:extLst>
              <a:ext uri="{FF2B5EF4-FFF2-40B4-BE49-F238E27FC236}">
                <a16:creationId xmlns:a16="http://schemas.microsoft.com/office/drawing/2014/main" id="{A8D28074-0236-4153-200C-35752FA7F13B}"/>
              </a:ext>
            </a:extLst>
          </p:cNvPr>
          <p:cNvPicPr>
            <a:picLocks noChangeAspect="1"/>
          </p:cNvPicPr>
          <p:nvPr userDrawn="1"/>
        </p:nvPicPr>
        <p:blipFill>
          <a:blip r:embed="rId7"/>
          <a:stretch>
            <a:fillRect/>
          </a:stretch>
        </p:blipFill>
        <p:spPr>
          <a:xfrm>
            <a:off x="9507662" y="1021587"/>
            <a:ext cx="1885008" cy="1885008"/>
          </a:xfrm>
          <a:prstGeom prst="rect">
            <a:avLst/>
          </a:prstGeom>
        </p:spPr>
      </p:pic>
      <p:pic>
        <p:nvPicPr>
          <p:cNvPr id="29" name="Picture 28">
            <a:extLst>
              <a:ext uri="{FF2B5EF4-FFF2-40B4-BE49-F238E27FC236}">
                <a16:creationId xmlns:a16="http://schemas.microsoft.com/office/drawing/2014/main" id="{228E54F3-8041-799D-627A-D4FB5956A9C4}"/>
              </a:ext>
            </a:extLst>
          </p:cNvPr>
          <p:cNvPicPr>
            <a:picLocks noChangeAspect="1"/>
          </p:cNvPicPr>
          <p:nvPr userDrawn="1"/>
        </p:nvPicPr>
        <p:blipFill>
          <a:blip r:embed="rId8"/>
          <a:stretch>
            <a:fillRect/>
          </a:stretch>
        </p:blipFill>
        <p:spPr>
          <a:xfrm>
            <a:off x="7311729" y="1021587"/>
            <a:ext cx="1910141" cy="1885008"/>
          </a:xfrm>
          <a:prstGeom prst="rect">
            <a:avLst/>
          </a:prstGeom>
        </p:spPr>
      </p:pic>
      <p:pic>
        <p:nvPicPr>
          <p:cNvPr id="30" name="Picture 29">
            <a:extLst>
              <a:ext uri="{FF2B5EF4-FFF2-40B4-BE49-F238E27FC236}">
                <a16:creationId xmlns:a16="http://schemas.microsoft.com/office/drawing/2014/main" id="{ED48C867-7468-44B5-4D62-4D793994B8E4}"/>
              </a:ext>
            </a:extLst>
          </p:cNvPr>
          <p:cNvPicPr>
            <a:picLocks noChangeAspect="1"/>
          </p:cNvPicPr>
          <p:nvPr userDrawn="1"/>
        </p:nvPicPr>
        <p:blipFill>
          <a:blip r:embed="rId9"/>
          <a:stretch>
            <a:fillRect/>
          </a:stretch>
        </p:blipFill>
        <p:spPr>
          <a:xfrm>
            <a:off x="5140929" y="1021587"/>
            <a:ext cx="1885008" cy="1885008"/>
          </a:xfrm>
          <a:prstGeom prst="rect">
            <a:avLst/>
          </a:prstGeom>
        </p:spPr>
      </p:pic>
      <p:pic>
        <p:nvPicPr>
          <p:cNvPr id="32" name="Picture 31">
            <a:extLst>
              <a:ext uri="{FF2B5EF4-FFF2-40B4-BE49-F238E27FC236}">
                <a16:creationId xmlns:a16="http://schemas.microsoft.com/office/drawing/2014/main" id="{2EBF5903-724B-AB5E-7D06-C301EEF6DE96}"/>
              </a:ext>
            </a:extLst>
          </p:cNvPr>
          <p:cNvPicPr>
            <a:picLocks noChangeAspect="1"/>
          </p:cNvPicPr>
          <p:nvPr userDrawn="1"/>
        </p:nvPicPr>
        <p:blipFill>
          <a:blip r:embed="rId10"/>
          <a:stretch>
            <a:fillRect/>
          </a:stretch>
        </p:blipFill>
        <p:spPr>
          <a:xfrm>
            <a:off x="7311729" y="3280794"/>
            <a:ext cx="1910141" cy="1905378"/>
          </a:xfrm>
          <a:prstGeom prst="rect">
            <a:avLst/>
          </a:prstGeom>
        </p:spPr>
      </p:pic>
      <p:pic>
        <p:nvPicPr>
          <p:cNvPr id="33" name="Picture 32">
            <a:extLst>
              <a:ext uri="{FF2B5EF4-FFF2-40B4-BE49-F238E27FC236}">
                <a16:creationId xmlns:a16="http://schemas.microsoft.com/office/drawing/2014/main" id="{EEF8AE59-A92C-F34B-F58F-F3C8C4E76AE8}"/>
              </a:ext>
            </a:extLst>
          </p:cNvPr>
          <p:cNvPicPr>
            <a:picLocks noChangeAspect="1"/>
          </p:cNvPicPr>
          <p:nvPr userDrawn="1"/>
        </p:nvPicPr>
        <p:blipFill>
          <a:blip r:embed="rId11"/>
          <a:stretch>
            <a:fillRect/>
          </a:stretch>
        </p:blipFill>
        <p:spPr>
          <a:xfrm>
            <a:off x="5140929" y="3280793"/>
            <a:ext cx="1885008" cy="1885008"/>
          </a:xfrm>
          <a:prstGeom prst="rect">
            <a:avLst/>
          </a:prstGeom>
        </p:spPr>
      </p:pic>
      <p:pic>
        <p:nvPicPr>
          <p:cNvPr id="2" name="Picture 1">
            <a:extLst>
              <a:ext uri="{FF2B5EF4-FFF2-40B4-BE49-F238E27FC236}">
                <a16:creationId xmlns:a16="http://schemas.microsoft.com/office/drawing/2014/main" id="{1FC6FA7E-31E5-F8CA-EB70-353389847B1F}"/>
              </a:ext>
            </a:extLst>
          </p:cNvPr>
          <p:cNvPicPr>
            <a:picLocks noChangeAspect="1"/>
          </p:cNvPicPr>
          <p:nvPr userDrawn="1"/>
        </p:nvPicPr>
        <p:blipFill>
          <a:blip r:embed="rId12"/>
          <a:stretch>
            <a:fillRect/>
          </a:stretch>
        </p:blipFill>
        <p:spPr>
          <a:xfrm>
            <a:off x="9578272" y="6006593"/>
            <a:ext cx="2242770" cy="580366"/>
          </a:xfrm>
          <a:prstGeom prst="rect">
            <a:avLst/>
          </a:prstGeom>
        </p:spPr>
      </p:pic>
    </p:spTree>
    <p:extLst>
      <p:ext uri="{BB962C8B-B14F-4D97-AF65-F5344CB8AC3E}">
        <p14:creationId xmlns:p14="http://schemas.microsoft.com/office/powerpoint/2010/main" val="26406469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Kansi - Vihreä">
    <p:bg>
      <p:bgPr>
        <a:solidFill>
          <a:srgbClr val="F5F5F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7CE429-C314-0E3A-F662-9813A4CF09A7}"/>
              </a:ext>
            </a:extLst>
          </p:cNvPr>
          <p:cNvPicPr>
            <a:picLocks noChangeAspect="1"/>
          </p:cNvPicPr>
          <p:nvPr userDrawn="1"/>
        </p:nvPicPr>
        <p:blipFill>
          <a:blip r:embed="rId2"/>
          <a:stretch>
            <a:fillRect/>
          </a:stretch>
        </p:blipFill>
        <p:spPr>
          <a:xfrm>
            <a:off x="2566744" y="1021877"/>
            <a:ext cx="940914" cy="1029777"/>
          </a:xfrm>
          <a:prstGeom prst="rect">
            <a:avLst/>
          </a:prstGeom>
        </p:spPr>
      </p:pic>
      <p:pic>
        <p:nvPicPr>
          <p:cNvPr id="7" name="Picture 6">
            <a:extLst>
              <a:ext uri="{FF2B5EF4-FFF2-40B4-BE49-F238E27FC236}">
                <a16:creationId xmlns:a16="http://schemas.microsoft.com/office/drawing/2014/main" id="{C177F68E-CE8D-8877-4624-8746961AA5B4}"/>
              </a:ext>
            </a:extLst>
          </p:cNvPr>
          <p:cNvPicPr>
            <a:picLocks noChangeAspect="1"/>
          </p:cNvPicPr>
          <p:nvPr userDrawn="1"/>
        </p:nvPicPr>
        <p:blipFill>
          <a:blip r:embed="rId3"/>
          <a:stretch>
            <a:fillRect/>
          </a:stretch>
        </p:blipFill>
        <p:spPr>
          <a:xfrm>
            <a:off x="4956218" y="1019750"/>
            <a:ext cx="946141" cy="946141"/>
          </a:xfrm>
          <a:prstGeom prst="rect">
            <a:avLst/>
          </a:prstGeom>
        </p:spPr>
      </p:pic>
      <p:pic>
        <p:nvPicPr>
          <p:cNvPr id="8" name="Picture 7">
            <a:extLst>
              <a:ext uri="{FF2B5EF4-FFF2-40B4-BE49-F238E27FC236}">
                <a16:creationId xmlns:a16="http://schemas.microsoft.com/office/drawing/2014/main" id="{046A3989-30A5-1018-AFCD-B5B7D25C1041}"/>
              </a:ext>
            </a:extLst>
          </p:cNvPr>
          <p:cNvPicPr>
            <a:picLocks noChangeAspect="1"/>
          </p:cNvPicPr>
          <p:nvPr userDrawn="1"/>
        </p:nvPicPr>
        <p:blipFill>
          <a:blip r:embed="rId4"/>
          <a:stretch>
            <a:fillRect/>
          </a:stretch>
        </p:blipFill>
        <p:spPr>
          <a:xfrm>
            <a:off x="6152262" y="1030205"/>
            <a:ext cx="935686" cy="935686"/>
          </a:xfrm>
          <a:prstGeom prst="rect">
            <a:avLst/>
          </a:prstGeom>
        </p:spPr>
      </p:pic>
      <p:pic>
        <p:nvPicPr>
          <p:cNvPr id="11" name="Picture 10">
            <a:extLst>
              <a:ext uri="{FF2B5EF4-FFF2-40B4-BE49-F238E27FC236}">
                <a16:creationId xmlns:a16="http://schemas.microsoft.com/office/drawing/2014/main" id="{FBF1CDAC-0339-8998-8E37-BB56887164D4}"/>
              </a:ext>
            </a:extLst>
          </p:cNvPr>
          <p:cNvPicPr>
            <a:picLocks noChangeAspect="1"/>
          </p:cNvPicPr>
          <p:nvPr userDrawn="1"/>
        </p:nvPicPr>
        <p:blipFill>
          <a:blip r:embed="rId5"/>
          <a:stretch>
            <a:fillRect/>
          </a:stretch>
        </p:blipFill>
        <p:spPr>
          <a:xfrm>
            <a:off x="7337851" y="1030205"/>
            <a:ext cx="1089891" cy="1006254"/>
          </a:xfrm>
          <a:prstGeom prst="rect">
            <a:avLst/>
          </a:prstGeom>
        </p:spPr>
      </p:pic>
      <p:pic>
        <p:nvPicPr>
          <p:cNvPr id="14" name="Picture 13">
            <a:extLst>
              <a:ext uri="{FF2B5EF4-FFF2-40B4-BE49-F238E27FC236}">
                <a16:creationId xmlns:a16="http://schemas.microsoft.com/office/drawing/2014/main" id="{7E42BDBF-1805-F74B-59DC-26155DD8C2C6}"/>
              </a:ext>
            </a:extLst>
          </p:cNvPr>
          <p:cNvPicPr>
            <a:picLocks noChangeAspect="1"/>
          </p:cNvPicPr>
          <p:nvPr userDrawn="1"/>
        </p:nvPicPr>
        <p:blipFill>
          <a:blip r:embed="rId6"/>
          <a:stretch>
            <a:fillRect/>
          </a:stretch>
        </p:blipFill>
        <p:spPr>
          <a:xfrm>
            <a:off x="3224139" y="2188924"/>
            <a:ext cx="943526" cy="959080"/>
          </a:xfrm>
          <a:prstGeom prst="rect">
            <a:avLst/>
          </a:prstGeom>
        </p:spPr>
      </p:pic>
      <p:pic>
        <p:nvPicPr>
          <p:cNvPr id="16" name="Picture 15">
            <a:extLst>
              <a:ext uri="{FF2B5EF4-FFF2-40B4-BE49-F238E27FC236}">
                <a16:creationId xmlns:a16="http://schemas.microsoft.com/office/drawing/2014/main" id="{07C5B87E-80A2-FF81-EBB0-54F5C271FE4D}"/>
              </a:ext>
            </a:extLst>
          </p:cNvPr>
          <p:cNvPicPr>
            <a:picLocks noChangeAspect="1"/>
          </p:cNvPicPr>
          <p:nvPr userDrawn="1"/>
        </p:nvPicPr>
        <p:blipFill>
          <a:blip r:embed="rId7"/>
          <a:stretch>
            <a:fillRect/>
          </a:stretch>
        </p:blipFill>
        <p:spPr>
          <a:xfrm>
            <a:off x="4371345" y="2190667"/>
            <a:ext cx="1089891" cy="947506"/>
          </a:xfrm>
          <a:prstGeom prst="rect">
            <a:avLst/>
          </a:prstGeom>
        </p:spPr>
      </p:pic>
      <p:pic>
        <p:nvPicPr>
          <p:cNvPr id="17" name="Picture 16">
            <a:extLst>
              <a:ext uri="{FF2B5EF4-FFF2-40B4-BE49-F238E27FC236}">
                <a16:creationId xmlns:a16="http://schemas.microsoft.com/office/drawing/2014/main" id="{E50C0958-098A-E473-6DA9-4D3FEBC8F44E}"/>
              </a:ext>
            </a:extLst>
          </p:cNvPr>
          <p:cNvPicPr>
            <a:picLocks noChangeAspect="1"/>
          </p:cNvPicPr>
          <p:nvPr userDrawn="1"/>
        </p:nvPicPr>
        <p:blipFill>
          <a:blip r:embed="rId8"/>
          <a:stretch>
            <a:fillRect/>
          </a:stretch>
        </p:blipFill>
        <p:spPr>
          <a:xfrm>
            <a:off x="5664916" y="2187602"/>
            <a:ext cx="950571" cy="950572"/>
          </a:xfrm>
          <a:prstGeom prst="rect">
            <a:avLst/>
          </a:prstGeom>
        </p:spPr>
      </p:pic>
      <p:pic>
        <p:nvPicPr>
          <p:cNvPr id="18" name="Picture 17">
            <a:extLst>
              <a:ext uri="{FF2B5EF4-FFF2-40B4-BE49-F238E27FC236}">
                <a16:creationId xmlns:a16="http://schemas.microsoft.com/office/drawing/2014/main" id="{857AF72B-69F0-3275-9364-653DDDF86FAE}"/>
              </a:ext>
            </a:extLst>
          </p:cNvPr>
          <p:cNvPicPr>
            <a:picLocks noChangeAspect="1"/>
          </p:cNvPicPr>
          <p:nvPr userDrawn="1"/>
        </p:nvPicPr>
        <p:blipFill>
          <a:blip r:embed="rId9"/>
          <a:stretch>
            <a:fillRect/>
          </a:stretch>
        </p:blipFill>
        <p:spPr>
          <a:xfrm>
            <a:off x="6819167" y="2187601"/>
            <a:ext cx="998297" cy="961421"/>
          </a:xfrm>
          <a:prstGeom prst="rect">
            <a:avLst/>
          </a:prstGeom>
        </p:spPr>
      </p:pic>
      <p:pic>
        <p:nvPicPr>
          <p:cNvPr id="19" name="Picture 18">
            <a:extLst>
              <a:ext uri="{FF2B5EF4-FFF2-40B4-BE49-F238E27FC236}">
                <a16:creationId xmlns:a16="http://schemas.microsoft.com/office/drawing/2014/main" id="{1182DB7B-B642-18E4-91B1-4B0067C5B497}"/>
              </a:ext>
            </a:extLst>
          </p:cNvPr>
          <p:cNvPicPr>
            <a:picLocks noChangeAspect="1"/>
          </p:cNvPicPr>
          <p:nvPr userDrawn="1"/>
        </p:nvPicPr>
        <p:blipFill>
          <a:blip r:embed="rId10"/>
          <a:stretch>
            <a:fillRect/>
          </a:stretch>
        </p:blipFill>
        <p:spPr>
          <a:xfrm>
            <a:off x="8021145" y="2188924"/>
            <a:ext cx="946716" cy="1062426"/>
          </a:xfrm>
          <a:prstGeom prst="rect">
            <a:avLst/>
          </a:prstGeom>
        </p:spPr>
      </p:pic>
      <p:pic>
        <p:nvPicPr>
          <p:cNvPr id="21" name="Picture 20">
            <a:extLst>
              <a:ext uri="{FF2B5EF4-FFF2-40B4-BE49-F238E27FC236}">
                <a16:creationId xmlns:a16="http://schemas.microsoft.com/office/drawing/2014/main" id="{83CADB27-0207-84DB-98FA-AC005354C947}"/>
              </a:ext>
            </a:extLst>
          </p:cNvPr>
          <p:cNvPicPr>
            <a:picLocks noChangeAspect="1"/>
          </p:cNvPicPr>
          <p:nvPr userDrawn="1"/>
        </p:nvPicPr>
        <p:blipFill>
          <a:blip r:embed="rId11"/>
          <a:stretch>
            <a:fillRect/>
          </a:stretch>
        </p:blipFill>
        <p:spPr>
          <a:xfrm>
            <a:off x="2526928" y="3621423"/>
            <a:ext cx="974130" cy="1066132"/>
          </a:xfrm>
          <a:prstGeom prst="rect">
            <a:avLst/>
          </a:prstGeom>
        </p:spPr>
      </p:pic>
      <p:pic>
        <p:nvPicPr>
          <p:cNvPr id="23" name="Picture 22">
            <a:extLst>
              <a:ext uri="{FF2B5EF4-FFF2-40B4-BE49-F238E27FC236}">
                <a16:creationId xmlns:a16="http://schemas.microsoft.com/office/drawing/2014/main" id="{DB4C5D41-2D0F-999B-1B63-5E4ABC8E5C6E}"/>
              </a:ext>
            </a:extLst>
          </p:cNvPr>
          <p:cNvPicPr>
            <a:picLocks noChangeAspect="1"/>
          </p:cNvPicPr>
          <p:nvPr userDrawn="1"/>
        </p:nvPicPr>
        <p:blipFill>
          <a:blip r:embed="rId12"/>
          <a:stretch>
            <a:fillRect/>
          </a:stretch>
        </p:blipFill>
        <p:spPr>
          <a:xfrm>
            <a:off x="4911080" y="3621424"/>
            <a:ext cx="973137" cy="973138"/>
          </a:xfrm>
          <a:prstGeom prst="rect">
            <a:avLst/>
          </a:prstGeom>
        </p:spPr>
      </p:pic>
      <p:pic>
        <p:nvPicPr>
          <p:cNvPr id="24" name="Picture 23">
            <a:extLst>
              <a:ext uri="{FF2B5EF4-FFF2-40B4-BE49-F238E27FC236}">
                <a16:creationId xmlns:a16="http://schemas.microsoft.com/office/drawing/2014/main" id="{41763EC5-380A-9A6E-D09A-C5E36FB157F4}"/>
              </a:ext>
            </a:extLst>
          </p:cNvPr>
          <p:cNvPicPr>
            <a:picLocks noChangeAspect="1"/>
          </p:cNvPicPr>
          <p:nvPr userDrawn="1"/>
        </p:nvPicPr>
        <p:blipFill>
          <a:blip r:embed="rId13"/>
          <a:stretch>
            <a:fillRect/>
          </a:stretch>
        </p:blipFill>
        <p:spPr>
          <a:xfrm>
            <a:off x="6102659" y="3621424"/>
            <a:ext cx="973138" cy="973138"/>
          </a:xfrm>
          <a:prstGeom prst="rect">
            <a:avLst/>
          </a:prstGeom>
        </p:spPr>
      </p:pic>
      <p:pic>
        <p:nvPicPr>
          <p:cNvPr id="25" name="Picture 24">
            <a:extLst>
              <a:ext uri="{FF2B5EF4-FFF2-40B4-BE49-F238E27FC236}">
                <a16:creationId xmlns:a16="http://schemas.microsoft.com/office/drawing/2014/main" id="{EB5B4E75-7E00-78BD-82B5-B29A978E1978}"/>
              </a:ext>
            </a:extLst>
          </p:cNvPr>
          <p:cNvPicPr>
            <a:picLocks noChangeAspect="1"/>
          </p:cNvPicPr>
          <p:nvPr userDrawn="1"/>
        </p:nvPicPr>
        <p:blipFill>
          <a:blip r:embed="rId14"/>
          <a:stretch>
            <a:fillRect/>
          </a:stretch>
        </p:blipFill>
        <p:spPr>
          <a:xfrm>
            <a:off x="7294239" y="3621423"/>
            <a:ext cx="1123910" cy="1037663"/>
          </a:xfrm>
          <a:prstGeom prst="rect">
            <a:avLst/>
          </a:prstGeom>
        </p:spPr>
      </p:pic>
      <p:pic>
        <p:nvPicPr>
          <p:cNvPr id="31" name="Picture 30">
            <a:extLst>
              <a:ext uri="{FF2B5EF4-FFF2-40B4-BE49-F238E27FC236}">
                <a16:creationId xmlns:a16="http://schemas.microsoft.com/office/drawing/2014/main" id="{DFAD1438-8223-EF5F-E986-B7CC65EF1F91}"/>
              </a:ext>
            </a:extLst>
          </p:cNvPr>
          <p:cNvPicPr>
            <a:picLocks noChangeAspect="1"/>
          </p:cNvPicPr>
          <p:nvPr userDrawn="1"/>
        </p:nvPicPr>
        <p:blipFill>
          <a:blip r:embed="rId15"/>
          <a:stretch>
            <a:fillRect/>
          </a:stretch>
        </p:blipFill>
        <p:spPr>
          <a:xfrm>
            <a:off x="3225896" y="4808905"/>
            <a:ext cx="966748" cy="982683"/>
          </a:xfrm>
          <a:prstGeom prst="rect">
            <a:avLst/>
          </a:prstGeom>
        </p:spPr>
      </p:pic>
      <p:pic>
        <p:nvPicPr>
          <p:cNvPr id="34" name="Picture 33">
            <a:extLst>
              <a:ext uri="{FF2B5EF4-FFF2-40B4-BE49-F238E27FC236}">
                <a16:creationId xmlns:a16="http://schemas.microsoft.com/office/drawing/2014/main" id="{BBA2FF77-4439-BDF8-D854-E61D3DF2B20B}"/>
              </a:ext>
            </a:extLst>
          </p:cNvPr>
          <p:cNvPicPr>
            <a:picLocks noChangeAspect="1"/>
          </p:cNvPicPr>
          <p:nvPr userDrawn="1"/>
        </p:nvPicPr>
        <p:blipFill>
          <a:blip r:embed="rId16"/>
          <a:stretch>
            <a:fillRect/>
          </a:stretch>
        </p:blipFill>
        <p:spPr>
          <a:xfrm>
            <a:off x="4368071" y="4812566"/>
            <a:ext cx="1115165" cy="969478"/>
          </a:xfrm>
          <a:prstGeom prst="rect">
            <a:avLst/>
          </a:prstGeom>
        </p:spPr>
      </p:pic>
      <p:pic>
        <p:nvPicPr>
          <p:cNvPr id="35" name="Picture 34">
            <a:extLst>
              <a:ext uri="{FF2B5EF4-FFF2-40B4-BE49-F238E27FC236}">
                <a16:creationId xmlns:a16="http://schemas.microsoft.com/office/drawing/2014/main" id="{839BE8A2-BA06-77F4-FC03-E8A58DF079B7}"/>
              </a:ext>
            </a:extLst>
          </p:cNvPr>
          <p:cNvPicPr>
            <a:picLocks noChangeAspect="1"/>
          </p:cNvPicPr>
          <p:nvPr userDrawn="1"/>
        </p:nvPicPr>
        <p:blipFill>
          <a:blip r:embed="rId17"/>
          <a:stretch>
            <a:fillRect/>
          </a:stretch>
        </p:blipFill>
        <p:spPr>
          <a:xfrm>
            <a:off x="5658663" y="4808906"/>
            <a:ext cx="973139" cy="973138"/>
          </a:xfrm>
          <a:prstGeom prst="rect">
            <a:avLst/>
          </a:prstGeom>
        </p:spPr>
      </p:pic>
      <p:pic>
        <p:nvPicPr>
          <p:cNvPr id="36" name="Picture 35">
            <a:extLst>
              <a:ext uri="{FF2B5EF4-FFF2-40B4-BE49-F238E27FC236}">
                <a16:creationId xmlns:a16="http://schemas.microsoft.com/office/drawing/2014/main" id="{94A012B8-43B7-41EF-C10C-C9F550BA6821}"/>
              </a:ext>
            </a:extLst>
          </p:cNvPr>
          <p:cNvPicPr>
            <a:picLocks noChangeAspect="1"/>
          </p:cNvPicPr>
          <p:nvPr userDrawn="1"/>
        </p:nvPicPr>
        <p:blipFill>
          <a:blip r:embed="rId18"/>
          <a:stretch>
            <a:fillRect/>
          </a:stretch>
        </p:blipFill>
        <p:spPr>
          <a:xfrm>
            <a:off x="6807229" y="4808905"/>
            <a:ext cx="1020375" cy="982683"/>
          </a:xfrm>
          <a:prstGeom prst="rect">
            <a:avLst/>
          </a:prstGeom>
        </p:spPr>
      </p:pic>
      <p:pic>
        <p:nvPicPr>
          <p:cNvPr id="37" name="Picture 36">
            <a:extLst>
              <a:ext uri="{FF2B5EF4-FFF2-40B4-BE49-F238E27FC236}">
                <a16:creationId xmlns:a16="http://schemas.microsoft.com/office/drawing/2014/main" id="{2A495BDA-24F5-926B-1878-24FFD245C18E}"/>
              </a:ext>
            </a:extLst>
          </p:cNvPr>
          <p:cNvPicPr>
            <a:picLocks noChangeAspect="1"/>
          </p:cNvPicPr>
          <p:nvPr userDrawn="1"/>
        </p:nvPicPr>
        <p:blipFill>
          <a:blip r:embed="rId19"/>
          <a:stretch>
            <a:fillRect/>
          </a:stretch>
        </p:blipFill>
        <p:spPr>
          <a:xfrm>
            <a:off x="8003031" y="4808905"/>
            <a:ext cx="973139" cy="1092078"/>
          </a:xfrm>
          <a:prstGeom prst="rect">
            <a:avLst/>
          </a:prstGeom>
        </p:spPr>
      </p:pic>
      <p:pic>
        <p:nvPicPr>
          <p:cNvPr id="4" name="Picture 3">
            <a:extLst>
              <a:ext uri="{FF2B5EF4-FFF2-40B4-BE49-F238E27FC236}">
                <a16:creationId xmlns:a16="http://schemas.microsoft.com/office/drawing/2014/main" id="{A8783CBD-77C9-83AB-0687-F2188715D92E}"/>
              </a:ext>
            </a:extLst>
          </p:cNvPr>
          <p:cNvPicPr>
            <a:picLocks noChangeAspect="1"/>
          </p:cNvPicPr>
          <p:nvPr userDrawn="1"/>
        </p:nvPicPr>
        <p:blipFill>
          <a:blip r:embed="rId20"/>
          <a:stretch>
            <a:fillRect/>
          </a:stretch>
        </p:blipFill>
        <p:spPr>
          <a:xfrm>
            <a:off x="3761481" y="1023670"/>
            <a:ext cx="940914" cy="940914"/>
          </a:xfrm>
          <a:prstGeom prst="rect">
            <a:avLst/>
          </a:prstGeom>
        </p:spPr>
      </p:pic>
      <p:pic>
        <p:nvPicPr>
          <p:cNvPr id="9" name="Picture 8">
            <a:extLst>
              <a:ext uri="{FF2B5EF4-FFF2-40B4-BE49-F238E27FC236}">
                <a16:creationId xmlns:a16="http://schemas.microsoft.com/office/drawing/2014/main" id="{17C9751A-DCEA-E58F-B748-BBB587C70112}"/>
              </a:ext>
            </a:extLst>
          </p:cNvPr>
          <p:cNvPicPr>
            <a:picLocks noChangeAspect="1"/>
          </p:cNvPicPr>
          <p:nvPr userDrawn="1"/>
        </p:nvPicPr>
        <p:blipFill>
          <a:blip r:embed="rId21"/>
          <a:stretch>
            <a:fillRect/>
          </a:stretch>
        </p:blipFill>
        <p:spPr>
          <a:xfrm>
            <a:off x="8677644" y="1030204"/>
            <a:ext cx="948087" cy="948087"/>
          </a:xfrm>
          <a:prstGeom prst="rect">
            <a:avLst/>
          </a:prstGeom>
        </p:spPr>
      </p:pic>
      <p:pic>
        <p:nvPicPr>
          <p:cNvPr id="13" name="Picture 12">
            <a:extLst>
              <a:ext uri="{FF2B5EF4-FFF2-40B4-BE49-F238E27FC236}">
                <a16:creationId xmlns:a16="http://schemas.microsoft.com/office/drawing/2014/main" id="{45FC30C1-2825-37A1-B595-9A80B273B689}"/>
              </a:ext>
            </a:extLst>
          </p:cNvPr>
          <p:cNvPicPr>
            <a:picLocks noChangeAspect="1"/>
          </p:cNvPicPr>
          <p:nvPr userDrawn="1"/>
        </p:nvPicPr>
        <p:blipFill>
          <a:blip r:embed="rId22"/>
          <a:stretch>
            <a:fillRect/>
          </a:stretch>
        </p:blipFill>
        <p:spPr>
          <a:xfrm>
            <a:off x="3724415" y="3631254"/>
            <a:ext cx="963307" cy="963307"/>
          </a:xfrm>
          <a:prstGeom prst="rect">
            <a:avLst/>
          </a:prstGeom>
        </p:spPr>
      </p:pic>
      <p:pic>
        <p:nvPicPr>
          <p:cNvPr id="20" name="Picture 19">
            <a:extLst>
              <a:ext uri="{FF2B5EF4-FFF2-40B4-BE49-F238E27FC236}">
                <a16:creationId xmlns:a16="http://schemas.microsoft.com/office/drawing/2014/main" id="{BB2313AC-693C-96DD-B052-478EC098C9F1}"/>
              </a:ext>
            </a:extLst>
          </p:cNvPr>
          <p:cNvPicPr>
            <a:picLocks noChangeAspect="1"/>
          </p:cNvPicPr>
          <p:nvPr userDrawn="1"/>
        </p:nvPicPr>
        <p:blipFill>
          <a:blip r:embed="rId23"/>
          <a:stretch>
            <a:fillRect/>
          </a:stretch>
        </p:blipFill>
        <p:spPr>
          <a:xfrm>
            <a:off x="8636591" y="3611879"/>
            <a:ext cx="982681" cy="982681"/>
          </a:xfrm>
          <a:prstGeom prst="rect">
            <a:avLst/>
          </a:prstGeom>
        </p:spPr>
      </p:pic>
      <p:pic>
        <p:nvPicPr>
          <p:cNvPr id="5" name="Picture 4">
            <a:extLst>
              <a:ext uri="{FF2B5EF4-FFF2-40B4-BE49-F238E27FC236}">
                <a16:creationId xmlns:a16="http://schemas.microsoft.com/office/drawing/2014/main" id="{897D7826-43A2-D4E8-85AF-C670E5EBB9DB}"/>
              </a:ext>
            </a:extLst>
          </p:cNvPr>
          <p:cNvPicPr>
            <a:picLocks noChangeAspect="1"/>
          </p:cNvPicPr>
          <p:nvPr userDrawn="1"/>
        </p:nvPicPr>
        <p:blipFill>
          <a:blip r:embed="rId24"/>
          <a:stretch>
            <a:fillRect/>
          </a:stretch>
        </p:blipFill>
        <p:spPr>
          <a:xfrm>
            <a:off x="9578272" y="6006593"/>
            <a:ext cx="2242770" cy="580366"/>
          </a:xfrm>
          <a:prstGeom prst="rect">
            <a:avLst/>
          </a:prstGeom>
        </p:spPr>
      </p:pic>
    </p:spTree>
    <p:extLst>
      <p:ext uri="{BB962C8B-B14F-4D97-AF65-F5344CB8AC3E}">
        <p14:creationId xmlns:p14="http://schemas.microsoft.com/office/powerpoint/2010/main" val="51363117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81F30-94C3-1C40-931C-243AD28E45DC}"/>
              </a:ext>
            </a:extLst>
          </p:cNvPr>
          <p:cNvSpPr>
            <a:spLocks noGrp="1"/>
          </p:cNvSpPr>
          <p:nvPr>
            <p:ph type="title"/>
          </p:nvPr>
        </p:nvSpPr>
        <p:spPr>
          <a:xfrm>
            <a:off x="838200" y="782739"/>
            <a:ext cx="8314508" cy="785813"/>
          </a:xfrm>
        </p:spPr>
        <p:txBody>
          <a:bodyPr/>
          <a:lstStyle>
            <a:lvl1pPr>
              <a:defRPr>
                <a:solidFill>
                  <a:schemeClr val="accent3"/>
                </a:solidFill>
              </a:defRPr>
            </a:lvl1pPr>
          </a:lstStyle>
          <a:p>
            <a:endParaRPr lang="en-FI" dirty="0"/>
          </a:p>
        </p:txBody>
      </p:sp>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Tree>
    <p:extLst>
      <p:ext uri="{BB962C8B-B14F-4D97-AF65-F5344CB8AC3E}">
        <p14:creationId xmlns:p14="http://schemas.microsoft.com/office/powerpoint/2010/main" val="3496205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6" name="Title 1">
            <a:extLst>
              <a:ext uri="{FF2B5EF4-FFF2-40B4-BE49-F238E27FC236}">
                <a16:creationId xmlns:a16="http://schemas.microsoft.com/office/drawing/2014/main" id="{AD7ECBD7-6868-196C-DB66-E8E4E553BA7C}"/>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335453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E2F8333C-1D37-5C84-80AF-42CAB9DED1BC}"/>
              </a:ext>
            </a:extLst>
          </p:cNvPr>
          <p:cNvSpPr>
            <a:spLocks noGrp="1"/>
          </p:cNvSpPr>
          <p:nvPr>
            <p:ph type="body" sz="quarter" idx="22"/>
          </p:nvPr>
        </p:nvSpPr>
        <p:spPr>
          <a:xfrm>
            <a:off x="838201" y="2021163"/>
            <a:ext cx="8314508" cy="3661569"/>
          </a:xfrm>
        </p:spPr>
        <p:txBody>
          <a:bodyPr/>
          <a:lstStyle/>
          <a:p>
            <a:endParaRPr lang="en-FI" dirty="0"/>
          </a:p>
        </p:txBody>
      </p:sp>
      <p:sp>
        <p:nvSpPr>
          <p:cNvPr id="7" name="Title 1">
            <a:extLst>
              <a:ext uri="{FF2B5EF4-FFF2-40B4-BE49-F238E27FC236}">
                <a16:creationId xmlns:a16="http://schemas.microsoft.com/office/drawing/2014/main" id="{A07EE379-E0D9-C4B8-525D-E446B06D4403}"/>
              </a:ext>
            </a:extLst>
          </p:cNvPr>
          <p:cNvSpPr>
            <a:spLocks noGrp="1"/>
          </p:cNvSpPr>
          <p:nvPr>
            <p:ph type="title"/>
          </p:nvPr>
        </p:nvSpPr>
        <p:spPr>
          <a:xfrm>
            <a:off x="838200" y="782739"/>
            <a:ext cx="8314508" cy="785813"/>
          </a:xfrm>
        </p:spPr>
        <p:txBody>
          <a:bodyPr/>
          <a:lstStyle/>
          <a:p>
            <a:endParaRPr lang="en-FI" dirty="0"/>
          </a:p>
        </p:txBody>
      </p:sp>
    </p:spTree>
    <p:extLst>
      <p:ext uri="{BB962C8B-B14F-4D97-AF65-F5344CB8AC3E}">
        <p14:creationId xmlns:p14="http://schemas.microsoft.com/office/powerpoint/2010/main" val="126303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theme" Target="../theme/theme2.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image" Target="../media/image4.emf"/><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0" name="Rectangle 9">
            <a:extLst>
              <a:ext uri="{FF2B5EF4-FFF2-40B4-BE49-F238E27FC236}">
                <a16:creationId xmlns:a16="http://schemas.microsoft.com/office/drawing/2014/main" id="{89E75B6B-A566-6D2C-D9FB-973D1D88FF29}"/>
              </a:ext>
            </a:extLst>
          </p:cNvPr>
          <p:cNvSpPr/>
          <p:nvPr userDrawn="1"/>
        </p:nvSpPr>
        <p:spPr>
          <a:xfrm>
            <a:off x="1" y="6120582"/>
            <a:ext cx="12192000" cy="737418"/>
          </a:xfrm>
          <a:prstGeom prst="rect">
            <a:avLst/>
          </a:prstGeom>
          <a:solidFill>
            <a:srgbClr val="64B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8CE8820-8C1E-C2CF-6535-3421F681E4F8}"/>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1B7D7624-09E2-CD5B-ED2F-B120661FB6D1}"/>
              </a:ext>
            </a:extLst>
          </p:cNvPr>
          <p:cNvPicPr>
            <a:picLocks noChangeAspect="1"/>
          </p:cNvPicPr>
          <p:nvPr userDrawn="1"/>
        </p:nvPicPr>
        <p:blipFill>
          <a:blip r:embed="rId20"/>
          <a:stretch>
            <a:fillRect/>
          </a:stretch>
        </p:blipFill>
        <p:spPr>
          <a:xfrm>
            <a:off x="10660785" y="6361445"/>
            <a:ext cx="1105015" cy="251999"/>
          </a:xfrm>
          <a:prstGeom prst="rect">
            <a:avLst/>
          </a:prstGeom>
        </p:spPr>
      </p:pic>
      <p:pic>
        <p:nvPicPr>
          <p:cNvPr id="6" name="Picture 5">
            <a:extLst>
              <a:ext uri="{FF2B5EF4-FFF2-40B4-BE49-F238E27FC236}">
                <a16:creationId xmlns:a16="http://schemas.microsoft.com/office/drawing/2014/main" id="{682CDC5E-977A-E0E6-1A4B-2C1C87F39497}"/>
              </a:ext>
            </a:extLst>
          </p:cNvPr>
          <p:cNvPicPr>
            <a:picLocks noChangeAspect="1"/>
          </p:cNvPicPr>
          <p:nvPr userDrawn="1"/>
        </p:nvPicPr>
        <p:blipFill>
          <a:blip r:embed="rId21"/>
          <a:stretch>
            <a:fillRect/>
          </a:stretch>
        </p:blipFill>
        <p:spPr>
          <a:xfrm>
            <a:off x="8797128" y="6268327"/>
            <a:ext cx="1573200" cy="407100"/>
          </a:xfrm>
          <a:prstGeom prst="rect">
            <a:avLst/>
          </a:prstGeom>
        </p:spPr>
      </p:pic>
    </p:spTree>
    <p:extLst>
      <p:ext uri="{BB962C8B-B14F-4D97-AF65-F5344CB8AC3E}">
        <p14:creationId xmlns:p14="http://schemas.microsoft.com/office/powerpoint/2010/main" val="3716489997"/>
      </p:ext>
    </p:extLst>
  </p:cSld>
  <p:clrMap bg1="lt1" tx1="dk1" bg2="lt2" tx2="dk2" accent1="accent1" accent2="accent2" accent3="accent3" accent4="accent4" accent5="accent5" accent6="accent6" hlink="hlink" folHlink="folHlink"/>
  <p:sldLayoutIdLst>
    <p:sldLayoutId id="2147484059" r:id="rId1"/>
    <p:sldLayoutId id="2147484023" r:id="rId2"/>
    <p:sldLayoutId id="2147484101" r:id="rId3"/>
    <p:sldLayoutId id="2147484026" r:id="rId4"/>
    <p:sldLayoutId id="2147484027" r:id="rId5"/>
    <p:sldLayoutId id="2147484028" r:id="rId6"/>
    <p:sldLayoutId id="2147484030" r:id="rId7"/>
    <p:sldLayoutId id="2147484065" r:id="rId8"/>
    <p:sldLayoutId id="2147484066" r:id="rId9"/>
    <p:sldLayoutId id="2147484067" r:id="rId10"/>
    <p:sldLayoutId id="2147484068" r:id="rId11"/>
    <p:sldLayoutId id="2147484057" r:id="rId12"/>
    <p:sldLayoutId id="2147484062" r:id="rId13"/>
    <p:sldLayoutId id="2147484031" r:id="rId14"/>
    <p:sldLayoutId id="2147484058" r:id="rId15"/>
    <p:sldLayoutId id="2147484063" r:id="rId16"/>
    <p:sldLayoutId id="2147484060" r:id="rId17"/>
    <p:sldLayoutId id="2147484061" r:id="rId18"/>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TextBox 10">
            <a:extLst>
              <a:ext uri="{FF2B5EF4-FFF2-40B4-BE49-F238E27FC236}">
                <a16:creationId xmlns:a16="http://schemas.microsoft.com/office/drawing/2014/main" id="{68CE8820-8C1E-C2CF-6535-3421F681E4F8}"/>
              </a:ext>
            </a:extLst>
          </p:cNvPr>
          <p:cNvSpPr txBox="1"/>
          <p:nvPr userDrawn="1"/>
        </p:nvSpPr>
        <p:spPr>
          <a:xfrm>
            <a:off x="235736" y="6338685"/>
            <a:ext cx="792635" cy="276999"/>
          </a:xfrm>
          <a:prstGeom prst="rect">
            <a:avLst/>
          </a:prstGeom>
          <a:noFill/>
        </p:spPr>
        <p:txBody>
          <a:bodyPr wrap="square" rtlCol="0">
            <a:spAutoFit/>
          </a:bodyPr>
          <a:lstStyle/>
          <a:p>
            <a:fld id="{6D066664-2074-E544-91B7-6829C2E24932}" type="slidenum">
              <a:rPr lang="fi-FI" altLang="fi-FI" sz="1200" b="1" i="0" smtClean="0">
                <a:latin typeface="Tahoma" panose="020B0604030504040204" pitchFamily="34" charset="0"/>
                <a:ea typeface="Tahoma" panose="020B0604030504040204" pitchFamily="34" charset="0"/>
                <a:cs typeface="Tahoma" panose="020B0604030504040204" pitchFamily="34" charset="0"/>
              </a:rPr>
              <a:t>‹#›</a:t>
            </a:fld>
            <a:endParaRPr lang="fi-FI" altLang="fi-FI" sz="1200" b="1" i="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B875D4A-8775-E2D2-06C8-C090930AB518}"/>
              </a:ext>
            </a:extLst>
          </p:cNvPr>
          <p:cNvPicPr>
            <a:picLocks noChangeAspect="1"/>
          </p:cNvPicPr>
          <p:nvPr userDrawn="1"/>
        </p:nvPicPr>
        <p:blipFill>
          <a:blip r:embed="rId27"/>
          <a:stretch>
            <a:fillRect/>
          </a:stretch>
        </p:blipFill>
        <p:spPr>
          <a:xfrm>
            <a:off x="8797127" y="6273634"/>
            <a:ext cx="1573200" cy="407100"/>
          </a:xfrm>
          <a:prstGeom prst="rect">
            <a:avLst/>
          </a:prstGeom>
        </p:spPr>
      </p:pic>
      <p:pic>
        <p:nvPicPr>
          <p:cNvPr id="7" name="Picture 6">
            <a:extLst>
              <a:ext uri="{FF2B5EF4-FFF2-40B4-BE49-F238E27FC236}">
                <a16:creationId xmlns:a16="http://schemas.microsoft.com/office/drawing/2014/main" id="{7D1A3295-B488-9501-BC9D-6AAAD9060DB3}"/>
              </a:ext>
            </a:extLst>
          </p:cNvPr>
          <p:cNvPicPr>
            <a:picLocks noChangeAspect="1"/>
          </p:cNvPicPr>
          <p:nvPr userDrawn="1"/>
        </p:nvPicPr>
        <p:blipFill>
          <a:blip r:embed="rId28"/>
          <a:stretch>
            <a:fillRect/>
          </a:stretch>
        </p:blipFill>
        <p:spPr>
          <a:xfrm>
            <a:off x="10660784" y="6357677"/>
            <a:ext cx="1112400" cy="241382"/>
          </a:xfrm>
          <a:prstGeom prst="rect">
            <a:avLst/>
          </a:prstGeom>
        </p:spPr>
      </p:pic>
    </p:spTree>
    <p:extLst>
      <p:ext uri="{BB962C8B-B14F-4D97-AF65-F5344CB8AC3E}">
        <p14:creationId xmlns:p14="http://schemas.microsoft.com/office/powerpoint/2010/main" val="1126391954"/>
      </p:ext>
    </p:extLst>
  </p:cSld>
  <p:clrMap bg1="lt1" tx1="dk1" bg2="lt2" tx2="dk2" accent1="accent1" accent2="accent2" accent3="accent3" accent4="accent4" accent5="accent5" accent6="accent6" hlink="hlink" folHlink="folHlink"/>
  <p:sldLayoutIdLst>
    <p:sldLayoutId id="2147484070" r:id="rId1"/>
    <p:sldLayoutId id="2147484087" r:id="rId2"/>
    <p:sldLayoutId id="2147484088" r:id="rId3"/>
    <p:sldLayoutId id="2147484089" r:id="rId4"/>
    <p:sldLayoutId id="2147484090" r:id="rId5"/>
    <p:sldLayoutId id="2147484091" r:id="rId6"/>
    <p:sldLayoutId id="2147484092" r:id="rId7"/>
    <p:sldLayoutId id="2147484093" r:id="rId8"/>
    <p:sldLayoutId id="2147484094" r:id="rId9"/>
    <p:sldLayoutId id="2147484071" r:id="rId10"/>
    <p:sldLayoutId id="2147484072" r:id="rId11"/>
    <p:sldLayoutId id="2147484073" r:id="rId12"/>
    <p:sldLayoutId id="2147484074" r:id="rId13"/>
    <p:sldLayoutId id="2147484075" r:id="rId14"/>
    <p:sldLayoutId id="2147484076" r:id="rId15"/>
    <p:sldLayoutId id="2147484077" r:id="rId16"/>
    <p:sldLayoutId id="2147484078" r:id="rId17"/>
    <p:sldLayoutId id="2147484079" r:id="rId18"/>
    <p:sldLayoutId id="2147484080" r:id="rId19"/>
    <p:sldLayoutId id="2147484081" r:id="rId20"/>
    <p:sldLayoutId id="2147484082" r:id="rId21"/>
    <p:sldLayoutId id="2147484083" r:id="rId22"/>
    <p:sldLayoutId id="2147484084" r:id="rId23"/>
    <p:sldLayoutId id="2147484085" r:id="rId24"/>
    <p:sldLayoutId id="2147484086" r:id="rId25"/>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102513401"/>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102" r:id="rId5"/>
    <p:sldLayoutId id="2147484104" r:id="rId6"/>
    <p:sldLayoutId id="2147484107" r:id="rId7"/>
    <p:sldLayoutId id="2147484108" r:id="rId8"/>
    <p:sldLayoutId id="2147484109" r:id="rId9"/>
    <p:sldLayoutId id="2147484110" r:id="rId10"/>
    <p:sldLayoutId id="2147484049" r:id="rId11"/>
    <p:sldLayoutId id="2147484050" r:id="rId12"/>
    <p:sldLayoutId id="2147484051" r:id="rId13"/>
    <p:sldLayoutId id="2147484052" r:id="rId14"/>
    <p:sldLayoutId id="2147484105" r:id="rId15"/>
    <p:sldLayoutId id="2147484106" r:id="rId16"/>
    <p:sldLayoutId id="2147484053" r:id="rId17"/>
    <p:sldLayoutId id="2147484054" r:id="rId18"/>
    <p:sldLayoutId id="2147484111" r:id="rId19"/>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D1F5-36C1-18ED-3A6F-6662D52AD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24E3AB6A-BBB2-A295-68E8-402D854D2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190858337"/>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Lst>
  <p:txStyles>
    <p:titleStyle>
      <a:lvl1pPr algn="l" defTabSz="914400" rtl="0" eaLnBrk="1" latinLnBrk="0" hangingPunct="1">
        <a:lnSpc>
          <a:spcPct val="90000"/>
        </a:lnSpc>
        <a:spcBef>
          <a:spcPct val="0"/>
        </a:spcBef>
        <a:buNone/>
        <a:defRPr sz="3000" b="1"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hyperlink" Target="https://www.ruokavirasto.fi/tietoa-meista/asiointi/sahkoinen-asiointi/hyrra/" TargetMode="External"/><Relationship Id="rId2" Type="http://schemas.openxmlformats.org/officeDocument/2006/relationships/hyperlink" Target="https://hyrra.ruokavirasto.fi/login.html" TargetMode="Externa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16D52-8865-927C-5844-EEA224CD7E4B}"/>
              </a:ext>
            </a:extLst>
          </p:cNvPr>
          <p:cNvSpPr>
            <a:spLocks noGrp="1"/>
          </p:cNvSpPr>
          <p:nvPr>
            <p:ph type="ctrTitle"/>
          </p:nvPr>
        </p:nvSpPr>
        <p:spPr/>
        <p:txBody>
          <a:bodyPr>
            <a:normAutofit fontScale="90000"/>
          </a:bodyPr>
          <a:lstStyle/>
          <a:p>
            <a:r>
              <a:rPr lang="fi-FI" dirty="0"/>
              <a:t>Tilanpidon aloittamisen rahoitustuet</a:t>
            </a:r>
            <a:endParaRPr lang="en-FI" dirty="0"/>
          </a:p>
        </p:txBody>
      </p:sp>
      <p:sp>
        <p:nvSpPr>
          <p:cNvPr id="3" name="Subtitle 2">
            <a:extLst>
              <a:ext uri="{FF2B5EF4-FFF2-40B4-BE49-F238E27FC236}">
                <a16:creationId xmlns:a16="http://schemas.microsoft.com/office/drawing/2014/main" id="{934E269E-0985-78EF-3BD4-8C9A845FDD98}"/>
              </a:ext>
            </a:extLst>
          </p:cNvPr>
          <p:cNvSpPr>
            <a:spLocks noGrp="1"/>
          </p:cNvSpPr>
          <p:nvPr>
            <p:ph type="subTitle" idx="1"/>
          </p:nvPr>
        </p:nvSpPr>
        <p:spPr>
          <a:xfrm>
            <a:off x="5718930" y="3838156"/>
            <a:ext cx="2520943" cy="980424"/>
          </a:xfrm>
        </p:spPr>
        <p:txBody>
          <a:bodyPr/>
          <a:lstStyle/>
          <a:p>
            <a:r>
              <a:rPr lang="fi-FI" dirty="0"/>
              <a:t>Olli Löyttyniemi 17.4.2023 </a:t>
            </a:r>
          </a:p>
          <a:p>
            <a:r>
              <a:rPr lang="fi-FI" dirty="0"/>
              <a:t>Hämeen ELY-keskus</a:t>
            </a:r>
            <a:endParaRPr lang="en-FI" dirty="0"/>
          </a:p>
        </p:txBody>
      </p:sp>
    </p:spTree>
    <p:extLst>
      <p:ext uri="{BB962C8B-B14F-4D97-AF65-F5344CB8AC3E}">
        <p14:creationId xmlns:p14="http://schemas.microsoft.com/office/powerpoint/2010/main" val="3189579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3935EC-FC5E-812D-AD9B-0DE86A628C15}"/>
              </a:ext>
            </a:extLst>
          </p:cNvPr>
          <p:cNvSpPr>
            <a:spLocks noGrp="1"/>
          </p:cNvSpPr>
          <p:nvPr>
            <p:ph type="title"/>
          </p:nvPr>
        </p:nvSpPr>
        <p:spPr/>
        <p:txBody>
          <a:bodyPr/>
          <a:lstStyle/>
          <a:p>
            <a:r>
              <a:rPr lang="fi-FI" sz="3200" dirty="0"/>
              <a:t>Aloitustuen valintakriteerit</a:t>
            </a:r>
            <a:endParaRPr lang="fi-FI" dirty="0"/>
          </a:p>
        </p:txBody>
      </p:sp>
      <p:sp>
        <p:nvSpPr>
          <p:cNvPr id="3" name="Tekstin paikkamerkki 2">
            <a:extLst>
              <a:ext uri="{FF2B5EF4-FFF2-40B4-BE49-F238E27FC236}">
                <a16:creationId xmlns:a16="http://schemas.microsoft.com/office/drawing/2014/main" id="{1D884AD7-E68E-1E65-B87F-81EB0AADF69E}"/>
              </a:ext>
            </a:extLst>
          </p:cNvPr>
          <p:cNvSpPr>
            <a:spLocks noGrp="1"/>
          </p:cNvSpPr>
          <p:nvPr>
            <p:ph type="body" sz="quarter" idx="22"/>
          </p:nvPr>
        </p:nvSpPr>
        <p:spPr>
          <a:xfrm>
            <a:off x="838201" y="1568553"/>
            <a:ext cx="8314508" cy="4616490"/>
          </a:xfrm>
        </p:spPr>
        <p:txBody>
          <a:bodyPr>
            <a:normAutofit fontScale="70000" lnSpcReduction="20000"/>
          </a:bodyPr>
          <a:lstStyle/>
          <a:p>
            <a:pPr marL="0" indent="0">
              <a:buNone/>
            </a:pPr>
            <a:r>
              <a:rPr lang="fi-FI" sz="2800" b="1" u="sng" dirty="0">
                <a:effectLst/>
                <a:latin typeface="Calibri" panose="020F0502020204030204" pitchFamily="34" charset="0"/>
                <a:ea typeface="Times New Roman" panose="02020603050405020304" pitchFamily="18" charset="0"/>
              </a:rPr>
              <a:t>1. Yritystoiminnan taloudelliset edellytykset </a:t>
            </a:r>
            <a:endParaRPr lang="fi-FI" sz="2800" dirty="0">
              <a:effectLst/>
              <a:latin typeface="Times New Roman" panose="02020603050405020304" pitchFamily="18" charset="0"/>
              <a:ea typeface="Times New Roman" panose="02020603050405020304" pitchFamily="18" charset="0"/>
            </a:endParaRPr>
          </a:p>
          <a:p>
            <a:pPr marL="0" indent="0">
              <a:buNone/>
            </a:pPr>
            <a:endParaRPr lang="fi-FI" sz="3200" dirty="0"/>
          </a:p>
          <a:p>
            <a:pPr marL="0" indent="0">
              <a:buNone/>
            </a:pPr>
            <a:r>
              <a:rPr lang="fi-FI" sz="3200" dirty="0"/>
              <a:t>- </a:t>
            </a:r>
            <a:r>
              <a:rPr lang="fi-FI" sz="2300" dirty="0"/>
              <a:t>maatilan kannattavuus, maksuvalmius ja vakavaraisuus sekä aloitettavan maatalouden yritystoiminnan merkitys hakijan tulevassa kokonaistulonmuodostuksessa</a:t>
            </a:r>
          </a:p>
          <a:p>
            <a:pPr marL="0" indent="0">
              <a:buNone/>
            </a:pPr>
            <a:endParaRPr lang="fi-FI" sz="3200" dirty="0"/>
          </a:p>
          <a:p>
            <a:pPr marL="0" indent="0">
              <a:buNone/>
            </a:pPr>
            <a:r>
              <a:rPr lang="fi-FI" sz="2800" b="1" u="sng" dirty="0">
                <a:effectLst/>
                <a:latin typeface="Calibri" panose="020F0502020204030204" pitchFamily="34" charset="0"/>
                <a:ea typeface="Times New Roman" panose="02020603050405020304" pitchFamily="18" charset="0"/>
              </a:rPr>
              <a:t>2. Tilan tuotantoedellytykset </a:t>
            </a:r>
            <a:endParaRPr lang="fi-FI" sz="2800" dirty="0">
              <a:effectLst/>
              <a:latin typeface="Times New Roman" panose="02020603050405020304" pitchFamily="18" charset="0"/>
              <a:ea typeface="Times New Roman" panose="02020603050405020304" pitchFamily="18" charset="0"/>
            </a:endParaRPr>
          </a:p>
          <a:p>
            <a:pPr marL="0" indent="0">
              <a:buNone/>
            </a:pPr>
            <a:endParaRPr lang="fi-FI" sz="2000" dirty="0"/>
          </a:p>
          <a:p>
            <a:pPr marL="0" indent="0">
              <a:buNone/>
            </a:pPr>
            <a:r>
              <a:rPr lang="fi-FI" sz="2300" dirty="0"/>
              <a:t>- tilan tuotanto-olosuhteet (sijainti, viljelyala, tilusrakenne, maalajit, vesitalous, työvoima, </a:t>
            </a:r>
          </a:p>
          <a:p>
            <a:pPr marL="0" indent="0">
              <a:buNone/>
            </a:pPr>
            <a:r>
              <a:rPr lang="fi-FI" sz="2300" dirty="0"/>
              <a:t>yhteistyöverkostot, rakennukset, teknologia) </a:t>
            </a:r>
          </a:p>
          <a:p>
            <a:pPr marL="0" indent="0">
              <a:buNone/>
            </a:pPr>
            <a:endParaRPr lang="fi-FI" sz="3200" dirty="0"/>
          </a:p>
          <a:p>
            <a:pPr marL="0" indent="0">
              <a:buNone/>
            </a:pPr>
            <a:r>
              <a:rPr lang="fi-FI" sz="2800" b="1" u="sng" dirty="0">
                <a:effectLst/>
                <a:latin typeface="Calibri" panose="020F0502020204030204" pitchFamily="34" charset="0"/>
                <a:ea typeface="Times New Roman" panose="02020603050405020304" pitchFamily="18" charset="0"/>
              </a:rPr>
              <a:t>3. Tilan kehittämistoimet ja toiminnan kestävyys </a:t>
            </a:r>
            <a:endParaRPr lang="fi-FI" sz="2800" dirty="0">
              <a:effectLst/>
              <a:latin typeface="Times New Roman" panose="02020603050405020304" pitchFamily="18" charset="0"/>
              <a:ea typeface="Times New Roman" panose="02020603050405020304" pitchFamily="18" charset="0"/>
            </a:endParaRPr>
          </a:p>
          <a:p>
            <a:pPr marL="0" indent="0">
              <a:buNone/>
            </a:pPr>
            <a:endParaRPr lang="fi-FI" sz="2000" dirty="0"/>
          </a:p>
          <a:p>
            <a:pPr marL="0" indent="0">
              <a:buNone/>
            </a:pPr>
            <a:r>
              <a:rPr lang="fi-FI" sz="2300" dirty="0"/>
              <a:t>- tilan kehittämistoimien realistisuus ja toteutettavuus lähtötilanne huomioiden</a:t>
            </a:r>
          </a:p>
          <a:p>
            <a:pPr marL="0" indent="0">
              <a:buNone/>
            </a:pPr>
            <a:r>
              <a:rPr lang="fi-FI" sz="2300" dirty="0"/>
              <a:t>- tilan mahdollisuudet taloudellisesti ja ekologisesti kestävään toimintaan toimien toteutuessa </a:t>
            </a:r>
          </a:p>
          <a:p>
            <a:endParaRPr lang="fi-FI" dirty="0"/>
          </a:p>
        </p:txBody>
      </p:sp>
    </p:spTree>
    <p:extLst>
      <p:ext uri="{BB962C8B-B14F-4D97-AF65-F5344CB8AC3E}">
        <p14:creationId xmlns:p14="http://schemas.microsoft.com/office/powerpoint/2010/main" val="1824255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FF4DF8-D598-80D1-2787-FEB185E275AB}"/>
              </a:ext>
            </a:extLst>
          </p:cNvPr>
          <p:cNvSpPr>
            <a:spLocks noGrp="1"/>
          </p:cNvSpPr>
          <p:nvPr>
            <p:ph type="title"/>
          </p:nvPr>
        </p:nvSpPr>
        <p:spPr/>
        <p:txBody>
          <a:bodyPr>
            <a:normAutofit/>
          </a:bodyPr>
          <a:lstStyle/>
          <a:p>
            <a:r>
              <a:rPr lang="fi-FI" sz="2400" dirty="0"/>
              <a:t>Maataloustoiminnassa tarvittava ammattitaito (1/2)</a:t>
            </a:r>
          </a:p>
        </p:txBody>
      </p:sp>
      <p:sp>
        <p:nvSpPr>
          <p:cNvPr id="3" name="Tekstin paikkamerkki 2">
            <a:extLst>
              <a:ext uri="{FF2B5EF4-FFF2-40B4-BE49-F238E27FC236}">
                <a16:creationId xmlns:a16="http://schemas.microsoft.com/office/drawing/2014/main" id="{DD9336D9-7E7B-A41A-3F22-1CC423E359CB}"/>
              </a:ext>
            </a:extLst>
          </p:cNvPr>
          <p:cNvSpPr>
            <a:spLocks noGrp="1"/>
          </p:cNvSpPr>
          <p:nvPr>
            <p:ph type="body" sz="quarter" idx="22"/>
          </p:nvPr>
        </p:nvSpPr>
        <p:spPr/>
        <p:txBody>
          <a:bodyPr/>
          <a:lstStyle/>
          <a:p>
            <a:pPr>
              <a:buFont typeface="Arial" pitchFamily="34" charset="0"/>
              <a:buChar char="•"/>
            </a:pPr>
            <a:r>
              <a:rPr lang="fi-FI" sz="2000" dirty="0"/>
              <a:t>Tuen kohteena olevan yritystoiminnan harjoittamisen kannalta tarkoituksenmukainen (maatalouden) vähintään toisen asteen ammatillinen luonnonvara-alan koulutus tai sitä vastaava muu koulutus </a:t>
            </a:r>
          </a:p>
          <a:p>
            <a:pPr>
              <a:buFont typeface="Arial" pitchFamily="34" charset="0"/>
              <a:buChar char="•"/>
            </a:pPr>
            <a:r>
              <a:rPr lang="fi-FI" sz="2000" dirty="0"/>
              <a:t>Aloitustukea voidaan myöntää myös maatalousyrittäjälle, jolla on vähintään kolmen vuoden työkokemus maataloudesta sekä tuen kohteena olevan yritystoiminnan harjoittamisen kannalta tarkoituksenmukainen vähintään 20 </a:t>
            </a:r>
            <a:r>
              <a:rPr lang="fi-FI" sz="2000" dirty="0" err="1"/>
              <a:t>ov:n</a:t>
            </a:r>
            <a:r>
              <a:rPr lang="fi-FI" sz="2000" dirty="0"/>
              <a:t> tai 30 op:n koulutus, johon on sisältynyt vähintään 10 ov tai 15 op:n verran talousopintoja</a:t>
            </a:r>
          </a:p>
          <a:p>
            <a:pPr>
              <a:buFont typeface="Arial" pitchFamily="34" charset="0"/>
              <a:buChar char="•"/>
            </a:pPr>
            <a:endParaRPr lang="fi-FI" sz="2000" dirty="0"/>
          </a:p>
          <a:p>
            <a:endParaRPr lang="fi-FI" dirty="0"/>
          </a:p>
        </p:txBody>
      </p:sp>
    </p:spTree>
    <p:extLst>
      <p:ext uri="{BB962C8B-B14F-4D97-AF65-F5344CB8AC3E}">
        <p14:creationId xmlns:p14="http://schemas.microsoft.com/office/powerpoint/2010/main" val="2615683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FB0B7D-E168-E234-5742-248A014B2CF1}"/>
              </a:ext>
            </a:extLst>
          </p:cNvPr>
          <p:cNvSpPr>
            <a:spLocks noGrp="1"/>
          </p:cNvSpPr>
          <p:nvPr>
            <p:ph type="title"/>
          </p:nvPr>
        </p:nvSpPr>
        <p:spPr/>
        <p:txBody>
          <a:bodyPr>
            <a:normAutofit/>
          </a:bodyPr>
          <a:lstStyle/>
          <a:p>
            <a:r>
              <a:rPr lang="fi-FI" sz="2400" dirty="0"/>
              <a:t>Maataloustoiminnassa tarvittava ammattitaito (2/2)</a:t>
            </a:r>
          </a:p>
        </p:txBody>
      </p:sp>
      <p:sp>
        <p:nvSpPr>
          <p:cNvPr id="3" name="Tekstin paikkamerkki 2">
            <a:extLst>
              <a:ext uri="{FF2B5EF4-FFF2-40B4-BE49-F238E27FC236}">
                <a16:creationId xmlns:a16="http://schemas.microsoft.com/office/drawing/2014/main" id="{50D9EC58-C334-7550-3C5D-F77922D4795A}"/>
              </a:ext>
            </a:extLst>
          </p:cNvPr>
          <p:cNvSpPr>
            <a:spLocks noGrp="1"/>
          </p:cNvSpPr>
          <p:nvPr>
            <p:ph type="body" sz="quarter" idx="22"/>
          </p:nvPr>
        </p:nvSpPr>
        <p:spPr/>
        <p:txBody>
          <a:bodyPr/>
          <a:lstStyle/>
          <a:p>
            <a:pPr>
              <a:lnSpc>
                <a:spcPct val="90000"/>
              </a:lnSpc>
              <a:buFont typeface="Arial" pitchFamily="34" charset="0"/>
              <a:buChar char="•"/>
            </a:pPr>
            <a:r>
              <a:rPr lang="fi-FI" sz="2000" dirty="0"/>
              <a:t>Jos tukea tilanpidon aloittamiseen hakee kaksi tai useampi luonnollinen henkilö yhdessä, ammattitaitoa koskevan edellytyksen katsotaan täyttyvän, jos jokaisella hakijalla on vähintään kolmen vuoden työkokemus ja vähintään puolella hakijoista tuen kohteena olevan yritystoiminnan harjoittamisen kannalta tarkoituksenmukainen vähintään 20 </a:t>
            </a:r>
            <a:r>
              <a:rPr lang="fi-FI" sz="2000" dirty="0" err="1"/>
              <a:t>ov:n</a:t>
            </a:r>
            <a:r>
              <a:rPr lang="fi-FI" sz="2000" dirty="0"/>
              <a:t> tai 30 op:n koulutus</a:t>
            </a:r>
          </a:p>
          <a:p>
            <a:pPr marL="0" indent="0">
              <a:lnSpc>
                <a:spcPct val="90000"/>
              </a:lnSpc>
              <a:buNone/>
            </a:pPr>
            <a:endParaRPr lang="fi-FI" sz="2000" dirty="0"/>
          </a:p>
          <a:p>
            <a:pPr>
              <a:lnSpc>
                <a:spcPct val="90000"/>
              </a:lnSpc>
              <a:buFont typeface="Arial" pitchFamily="34" charset="0"/>
              <a:buChar char="•"/>
            </a:pPr>
            <a:r>
              <a:rPr lang="fi-FI" sz="2000" dirty="0"/>
              <a:t>Ammattitaitoa koskevan edellytyksen täyttyminen 36 kk kuluessa tuen myöntämisestä (sitoumus/liiketoimintasuunnitelma)</a:t>
            </a:r>
          </a:p>
          <a:p>
            <a:endParaRPr lang="fi-FI" dirty="0"/>
          </a:p>
        </p:txBody>
      </p:sp>
    </p:spTree>
    <p:extLst>
      <p:ext uri="{BB962C8B-B14F-4D97-AF65-F5344CB8AC3E}">
        <p14:creationId xmlns:p14="http://schemas.microsoft.com/office/powerpoint/2010/main" val="2281075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9FF474-3857-162D-0294-96988878C1A4}"/>
              </a:ext>
            </a:extLst>
          </p:cNvPr>
          <p:cNvSpPr>
            <a:spLocks noGrp="1"/>
          </p:cNvSpPr>
          <p:nvPr>
            <p:ph type="title"/>
          </p:nvPr>
        </p:nvSpPr>
        <p:spPr/>
        <p:txBody>
          <a:bodyPr>
            <a:normAutofit/>
          </a:bodyPr>
          <a:lstStyle/>
          <a:p>
            <a:r>
              <a:rPr lang="fi-FI" sz="2400" dirty="0"/>
              <a:t>Maatalouden yrittäjätulon laskeminen</a:t>
            </a:r>
          </a:p>
        </p:txBody>
      </p:sp>
      <p:sp>
        <p:nvSpPr>
          <p:cNvPr id="3" name="Tekstin paikkamerkki 2">
            <a:extLst>
              <a:ext uri="{FF2B5EF4-FFF2-40B4-BE49-F238E27FC236}">
                <a16:creationId xmlns:a16="http://schemas.microsoft.com/office/drawing/2014/main" id="{2B7A360C-9946-85D2-AA0B-825A07B66F8A}"/>
              </a:ext>
            </a:extLst>
          </p:cNvPr>
          <p:cNvSpPr>
            <a:spLocks noGrp="1"/>
          </p:cNvSpPr>
          <p:nvPr>
            <p:ph type="body" sz="quarter" idx="22"/>
          </p:nvPr>
        </p:nvSpPr>
        <p:spPr>
          <a:xfrm>
            <a:off x="838201" y="1568552"/>
            <a:ext cx="8314508" cy="4657587"/>
          </a:xfrm>
        </p:spPr>
        <p:txBody>
          <a:bodyPr/>
          <a:lstStyle/>
          <a:p>
            <a:pPr marL="0" indent="0">
              <a:buNone/>
            </a:pPr>
            <a:r>
              <a:rPr lang="fi-FI" sz="2000" dirty="0"/>
              <a:t>Maatalouden yrittäjätulo = </a:t>
            </a:r>
          </a:p>
          <a:p>
            <a:pPr marL="0" indent="0">
              <a:buNone/>
            </a:pPr>
            <a:r>
              <a:rPr lang="fi-FI" sz="2000" dirty="0"/>
              <a:t>	Maataloudesta saatavat tuotot </a:t>
            </a:r>
          </a:p>
          <a:p>
            <a:pPr marL="0" indent="0">
              <a:buNone/>
            </a:pPr>
            <a:r>
              <a:rPr lang="fi-FI" sz="2000" dirty="0"/>
              <a:t>	- Maatalouteen kohdistuvat muuttuvat kulut</a:t>
            </a:r>
          </a:p>
          <a:p>
            <a:pPr marL="0" indent="0">
              <a:buNone/>
            </a:pPr>
            <a:r>
              <a:rPr lang="fi-FI" sz="2000" dirty="0"/>
              <a:t>	- Maatalouteen kohdistuvat kiinteät kulut</a:t>
            </a:r>
          </a:p>
          <a:p>
            <a:pPr marL="0" indent="0">
              <a:buNone/>
            </a:pPr>
            <a:r>
              <a:rPr lang="fi-FI" sz="2000" dirty="0"/>
              <a:t>	- Poistot</a:t>
            </a:r>
          </a:p>
          <a:p>
            <a:pPr marL="0" indent="0">
              <a:buNone/>
            </a:pPr>
            <a:r>
              <a:rPr lang="fi-FI" sz="2000" dirty="0"/>
              <a:t>	- Velkojen korot</a:t>
            </a:r>
          </a:p>
          <a:p>
            <a:pPr marL="0" indent="0">
              <a:buNone/>
            </a:pPr>
            <a:endParaRPr lang="fi-FI" sz="2000" dirty="0"/>
          </a:p>
          <a:p>
            <a:pPr marL="0" indent="0">
              <a:buNone/>
            </a:pPr>
            <a:r>
              <a:rPr lang="fi-FI" sz="2000" dirty="0"/>
              <a:t>Poistot lasketaan:</a:t>
            </a:r>
          </a:p>
          <a:p>
            <a:pPr>
              <a:buFont typeface="Arial" pitchFamily="34" charset="0"/>
              <a:buChar char="•"/>
            </a:pPr>
            <a:r>
              <a:rPr lang="fi-FI" sz="2000" dirty="0"/>
              <a:t>rakennusten jälleenhankinta-arvot vuotuisilla poistoilla vähennettynä</a:t>
            </a:r>
          </a:p>
          <a:p>
            <a:pPr>
              <a:buFont typeface="Arial" pitchFamily="34" charset="0"/>
              <a:buChar char="•"/>
            </a:pPr>
            <a:r>
              <a:rPr lang="fi-FI" sz="2000" dirty="0"/>
              <a:t>muu omaisuus käypä arvo</a:t>
            </a:r>
          </a:p>
          <a:p>
            <a:pPr marL="0" indent="0">
              <a:buNone/>
            </a:pPr>
            <a:r>
              <a:rPr lang="fi-FI" sz="2000" dirty="0"/>
              <a:t>Poistoprosentit: rakennukset 4 %, koneet 10 % ja perusparannukset (mm. salaojat) 3 %</a:t>
            </a:r>
          </a:p>
          <a:p>
            <a:endParaRPr lang="fi-FI" dirty="0"/>
          </a:p>
        </p:txBody>
      </p:sp>
    </p:spTree>
    <p:extLst>
      <p:ext uri="{BB962C8B-B14F-4D97-AF65-F5344CB8AC3E}">
        <p14:creationId xmlns:p14="http://schemas.microsoft.com/office/powerpoint/2010/main" val="2695727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BFCD50-3400-0E79-BFC6-BA14472AADF5}"/>
              </a:ext>
            </a:extLst>
          </p:cNvPr>
          <p:cNvSpPr>
            <a:spLocks noGrp="1"/>
          </p:cNvSpPr>
          <p:nvPr>
            <p:ph type="title"/>
          </p:nvPr>
        </p:nvSpPr>
        <p:spPr/>
        <p:txBody>
          <a:bodyPr>
            <a:normAutofit/>
          </a:bodyPr>
          <a:lstStyle/>
          <a:p>
            <a:r>
              <a:rPr lang="fi-FI" sz="2400" dirty="0"/>
              <a:t>Aloitustuki yrittäjätulon mukaan</a:t>
            </a:r>
          </a:p>
        </p:txBody>
      </p:sp>
      <p:sp>
        <p:nvSpPr>
          <p:cNvPr id="3" name="Tekstin paikkamerkki 2">
            <a:extLst>
              <a:ext uri="{FF2B5EF4-FFF2-40B4-BE49-F238E27FC236}">
                <a16:creationId xmlns:a16="http://schemas.microsoft.com/office/drawing/2014/main" id="{E3771BB9-B846-F13B-65C1-0B8CCD201AF2}"/>
              </a:ext>
            </a:extLst>
          </p:cNvPr>
          <p:cNvSpPr>
            <a:spLocks noGrp="1"/>
          </p:cNvSpPr>
          <p:nvPr>
            <p:ph type="body" sz="quarter" idx="22"/>
          </p:nvPr>
        </p:nvSpPr>
        <p:spPr>
          <a:xfrm>
            <a:off x="838201" y="1568553"/>
            <a:ext cx="8314508" cy="4760328"/>
          </a:xfrm>
        </p:spPr>
        <p:txBody>
          <a:bodyPr>
            <a:normAutofit lnSpcReduction="10000"/>
          </a:bodyPr>
          <a:lstStyle/>
          <a:p>
            <a:pPr marL="0" indent="0">
              <a:lnSpc>
                <a:spcPct val="80000"/>
              </a:lnSpc>
              <a:buNone/>
            </a:pPr>
            <a:r>
              <a:rPr lang="fi-FI" sz="1800" u="sng" dirty="0"/>
              <a:t>Taso I  /  80 000 €</a:t>
            </a:r>
            <a:r>
              <a:rPr lang="fi-FI" sz="1800" dirty="0"/>
              <a:t> </a:t>
            </a:r>
          </a:p>
          <a:p>
            <a:pPr marL="0" indent="0">
              <a:lnSpc>
                <a:spcPct val="80000"/>
              </a:lnSpc>
              <a:buNone/>
            </a:pPr>
            <a:r>
              <a:rPr lang="fi-FI" sz="1800" u="sng" dirty="0"/>
              <a:t>Maatalouden yrittäjätulo vähintään  	25 000  €</a:t>
            </a:r>
          </a:p>
          <a:p>
            <a:pPr marL="0" indent="0">
              <a:lnSpc>
                <a:spcPct val="80000"/>
              </a:lnSpc>
              <a:buNone/>
            </a:pPr>
            <a:r>
              <a:rPr lang="fi-FI" sz="1800" dirty="0"/>
              <a:t>Avustus 		40 000 €</a:t>
            </a:r>
          </a:p>
          <a:p>
            <a:pPr marL="0" indent="0">
              <a:lnSpc>
                <a:spcPct val="80000"/>
              </a:lnSpc>
              <a:buNone/>
            </a:pPr>
            <a:r>
              <a:rPr lang="fi-FI" sz="1800" dirty="0"/>
              <a:t>Korkotuen ja varainsiirtoverovapauden arvo enintään 40 000 €, josta korkotuen määrä enintään 35 000 €</a:t>
            </a:r>
          </a:p>
          <a:p>
            <a:pPr marL="0" indent="0">
              <a:lnSpc>
                <a:spcPct val="80000"/>
              </a:lnSpc>
              <a:buNone/>
            </a:pPr>
            <a:endParaRPr lang="fi-FI" sz="1800" dirty="0"/>
          </a:p>
          <a:p>
            <a:pPr marL="0" indent="0">
              <a:lnSpc>
                <a:spcPct val="80000"/>
              </a:lnSpc>
              <a:buNone/>
            </a:pPr>
            <a:r>
              <a:rPr lang="fi-FI" sz="1800" dirty="0"/>
              <a:t>	</a:t>
            </a:r>
          </a:p>
          <a:p>
            <a:pPr marL="0" indent="0">
              <a:lnSpc>
                <a:spcPct val="80000"/>
              </a:lnSpc>
              <a:buNone/>
            </a:pPr>
            <a:r>
              <a:rPr lang="fi-FI" sz="1800" u="sng" dirty="0"/>
              <a:t>Taso II  /  30 000 €</a:t>
            </a:r>
            <a:r>
              <a:rPr lang="fi-FI" sz="1800" dirty="0"/>
              <a:t> </a:t>
            </a:r>
          </a:p>
          <a:p>
            <a:pPr marL="0" indent="0">
              <a:lnSpc>
                <a:spcPct val="80000"/>
              </a:lnSpc>
              <a:buNone/>
            </a:pPr>
            <a:r>
              <a:rPr lang="fi-FI" sz="1800" u="sng" dirty="0"/>
              <a:t>Maatalouden yrittäjätulo vähintään  	15 000 € </a:t>
            </a:r>
          </a:p>
          <a:p>
            <a:pPr marL="0" indent="0">
              <a:lnSpc>
                <a:spcPct val="80000"/>
              </a:lnSpc>
              <a:buNone/>
            </a:pPr>
            <a:r>
              <a:rPr lang="fi-FI" sz="1800" dirty="0"/>
              <a:t>Avustus	 	10 000 €</a:t>
            </a:r>
          </a:p>
          <a:p>
            <a:pPr marL="0" indent="0">
              <a:buNone/>
            </a:pPr>
            <a:r>
              <a:rPr lang="fi-FI" sz="1800" dirty="0"/>
              <a:t>Korkotuen ja varainsiirtoverovapauden arvo enintään 20 000 €, josta korkotuen määrä enintään 15 000 €</a:t>
            </a:r>
          </a:p>
          <a:p>
            <a:pPr marL="0" indent="0">
              <a:buNone/>
            </a:pPr>
            <a:endParaRPr lang="fi-FI" sz="1800" dirty="0"/>
          </a:p>
          <a:p>
            <a:pPr marL="0" indent="0">
              <a:buNone/>
            </a:pPr>
            <a:r>
              <a:rPr lang="fi-FI" sz="1800" dirty="0"/>
              <a:t>Yrittäjätulorajan täyttyminen aloitustuessa viimeistään myöntämisvuotta seuraavana kolmantena kalenterivuonna</a:t>
            </a:r>
          </a:p>
          <a:p>
            <a:pPr marL="0" indent="0">
              <a:buNone/>
            </a:pPr>
            <a:endParaRPr lang="fi-FI" sz="2000" dirty="0"/>
          </a:p>
          <a:p>
            <a:pPr marL="0" indent="0">
              <a:buNone/>
            </a:pPr>
            <a:endParaRPr lang="fi-FI" sz="2000" dirty="0"/>
          </a:p>
          <a:p>
            <a:endParaRPr lang="fi-FI" dirty="0"/>
          </a:p>
        </p:txBody>
      </p:sp>
    </p:spTree>
    <p:extLst>
      <p:ext uri="{BB962C8B-B14F-4D97-AF65-F5344CB8AC3E}">
        <p14:creationId xmlns:p14="http://schemas.microsoft.com/office/powerpoint/2010/main" val="4024982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6EF044-0423-A61C-0990-783665F39A85}"/>
              </a:ext>
            </a:extLst>
          </p:cNvPr>
          <p:cNvSpPr>
            <a:spLocks noGrp="1"/>
          </p:cNvSpPr>
          <p:nvPr>
            <p:ph type="title"/>
          </p:nvPr>
        </p:nvSpPr>
        <p:spPr/>
        <p:txBody>
          <a:bodyPr>
            <a:normAutofit/>
          </a:bodyPr>
          <a:lstStyle/>
          <a:p>
            <a:r>
              <a:rPr lang="fi-FI" sz="2400" dirty="0"/>
              <a:t>Tilanpidon aloittamisesta aiheutuvat hyväksyttävät kustannukset → korkotukea voi myöntää</a:t>
            </a:r>
          </a:p>
        </p:txBody>
      </p:sp>
      <p:sp>
        <p:nvSpPr>
          <p:cNvPr id="3" name="Tekstin paikkamerkki 2">
            <a:extLst>
              <a:ext uri="{FF2B5EF4-FFF2-40B4-BE49-F238E27FC236}">
                <a16:creationId xmlns:a16="http://schemas.microsoft.com/office/drawing/2014/main" id="{0D212563-AA8C-8540-CDC3-EA87C0681ECA}"/>
              </a:ext>
            </a:extLst>
          </p:cNvPr>
          <p:cNvSpPr>
            <a:spLocks noGrp="1"/>
          </p:cNvSpPr>
          <p:nvPr>
            <p:ph type="body" sz="quarter" idx="22"/>
          </p:nvPr>
        </p:nvSpPr>
        <p:spPr>
          <a:xfrm>
            <a:off x="838201" y="1674688"/>
            <a:ext cx="8314508" cy="4530903"/>
          </a:xfrm>
        </p:spPr>
        <p:txBody>
          <a:bodyPr>
            <a:normAutofit/>
          </a:bodyPr>
          <a:lstStyle/>
          <a:p>
            <a:pPr>
              <a:lnSpc>
                <a:spcPct val="90000"/>
              </a:lnSpc>
              <a:buFont typeface="Arial" pitchFamily="34" charset="0"/>
              <a:buChar char="•"/>
            </a:pPr>
            <a:r>
              <a:rPr lang="fi-FI" sz="2000" dirty="0"/>
              <a:t>Maatilan hankintaan </a:t>
            </a:r>
          </a:p>
          <a:p>
            <a:pPr>
              <a:lnSpc>
                <a:spcPct val="90000"/>
              </a:lnSpc>
              <a:buFont typeface="Arial" pitchFamily="34" charset="0"/>
              <a:buChar char="•"/>
            </a:pPr>
            <a:r>
              <a:rPr lang="fi-FI" sz="2000" dirty="0"/>
              <a:t>Maatilan hankinnan yhteydessä tai vuoden kuluessa tukipäätöksestä hankittavien tarpeellisten maatalouskoneiden ja laitteiden hankintakustannuksiin siinä tilan tuotannossa, jota nuori viljelijä ryhtyy harjoittamaan</a:t>
            </a:r>
          </a:p>
          <a:p>
            <a:pPr>
              <a:lnSpc>
                <a:spcPct val="90000"/>
              </a:lnSpc>
              <a:buFont typeface="Arial" pitchFamily="34" charset="0"/>
              <a:buChar char="•"/>
            </a:pPr>
            <a:r>
              <a:rPr lang="fi-FI" sz="2000" dirty="0"/>
              <a:t>Maatilan hankinnan yhteydessä tai vuoden kuluessa tukipäätöksestä hankittavien tuotantoeläinten hankintakustannuksiin </a:t>
            </a:r>
          </a:p>
          <a:p>
            <a:pPr>
              <a:lnSpc>
                <a:spcPct val="90000"/>
              </a:lnSpc>
              <a:buFont typeface="Arial" pitchFamily="34" charset="0"/>
              <a:buChar char="•"/>
            </a:pPr>
            <a:r>
              <a:rPr lang="fi-FI" sz="2000" dirty="0"/>
              <a:t>Hyväksyttäviin kustannuksiin luetaan vastike hankitun omaisuuden arvosta maa- tai metsätalouteen käytettynä sekä maatilan asuinrakennus </a:t>
            </a:r>
          </a:p>
          <a:p>
            <a:pPr>
              <a:lnSpc>
                <a:spcPct val="90000"/>
              </a:lnSpc>
              <a:buFont typeface="Arial" pitchFamily="34" charset="0"/>
              <a:buChar char="•"/>
            </a:pPr>
            <a:r>
              <a:rPr lang="fi-FI" sz="2000" dirty="0"/>
              <a:t>Korkotukea myönnetään ainoastaan vastikkeeseen, joka maksetaan viimeistään lainan viimeistä erää nostettaessa myyjälle rahana, tai jolla korkotukilainaa nostettaessa maksetaan kokonaan poismaksettavaksi sovittu tai ostajan vastattavaksi ottama laina</a:t>
            </a:r>
          </a:p>
          <a:p>
            <a:endParaRPr lang="fi-FI" dirty="0"/>
          </a:p>
        </p:txBody>
      </p:sp>
    </p:spTree>
    <p:extLst>
      <p:ext uri="{BB962C8B-B14F-4D97-AF65-F5344CB8AC3E}">
        <p14:creationId xmlns:p14="http://schemas.microsoft.com/office/powerpoint/2010/main" val="3247539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92DC0D6-FD19-2DA8-06F4-7B1E243D7E08}"/>
              </a:ext>
            </a:extLst>
          </p:cNvPr>
          <p:cNvSpPr>
            <a:spLocks noGrp="1"/>
          </p:cNvSpPr>
          <p:nvPr>
            <p:ph type="title"/>
          </p:nvPr>
        </p:nvSpPr>
        <p:spPr/>
        <p:txBody>
          <a:bodyPr>
            <a:normAutofit/>
          </a:bodyPr>
          <a:lstStyle/>
          <a:p>
            <a:r>
              <a:rPr lang="fi-FI" sz="2400" dirty="0"/>
              <a:t>Korkotukilaina maatilan ja/ tai maatalousirtaimiston hankintaan</a:t>
            </a:r>
          </a:p>
        </p:txBody>
      </p:sp>
      <p:sp>
        <p:nvSpPr>
          <p:cNvPr id="3" name="Tekstin paikkamerkki 2">
            <a:extLst>
              <a:ext uri="{FF2B5EF4-FFF2-40B4-BE49-F238E27FC236}">
                <a16:creationId xmlns:a16="http://schemas.microsoft.com/office/drawing/2014/main" id="{6A09F74E-E2D1-CDE2-64D8-684F733D0B2D}"/>
              </a:ext>
            </a:extLst>
          </p:cNvPr>
          <p:cNvSpPr>
            <a:spLocks noGrp="1"/>
          </p:cNvSpPr>
          <p:nvPr>
            <p:ph type="body" sz="quarter" idx="22"/>
          </p:nvPr>
        </p:nvSpPr>
        <p:spPr/>
        <p:txBody>
          <a:bodyPr>
            <a:normAutofit lnSpcReduction="10000"/>
          </a:bodyPr>
          <a:lstStyle/>
          <a:p>
            <a:pPr>
              <a:buFont typeface="Arial" pitchFamily="34" charset="0"/>
              <a:buChar char="•"/>
            </a:pPr>
            <a:r>
              <a:rPr lang="fi-FI" sz="2200" dirty="0"/>
              <a:t>Korkotukilainan enimmäismäärä voi olla enintään 80 % hyväksyttävistä kustannuksista</a:t>
            </a:r>
          </a:p>
          <a:p>
            <a:pPr>
              <a:buFont typeface="Arial" pitchFamily="34" charset="0"/>
              <a:buChar char="•"/>
            </a:pPr>
            <a:r>
              <a:rPr lang="fi-FI" sz="2200" dirty="0"/>
              <a:t>Korkotukilainaa maatilan ja/tai maatalousirtaimiston hankintaan voidaan myöntää yhteensä enintään </a:t>
            </a:r>
          </a:p>
          <a:p>
            <a:pPr>
              <a:buNone/>
            </a:pPr>
            <a:r>
              <a:rPr lang="fi-FI" sz="2200" dirty="0"/>
              <a:t>	250 000 € (tasolla I) tai 170 000 € (tasolla II)</a:t>
            </a:r>
          </a:p>
          <a:p>
            <a:pPr>
              <a:buFont typeface="Arial" pitchFamily="34" charset="0"/>
              <a:buChar char="•"/>
            </a:pPr>
            <a:r>
              <a:rPr lang="fi-FI" sz="2200" dirty="0"/>
              <a:t>Korkotuen määrä on 3 %-yksikköä</a:t>
            </a:r>
          </a:p>
          <a:p>
            <a:pPr>
              <a:buFont typeface="Arial" pitchFamily="34" charset="0"/>
              <a:buChar char="•"/>
            </a:pPr>
            <a:r>
              <a:rPr lang="fi-FI" sz="2200" dirty="0"/>
              <a:t>Lainan saaja maksaa lainasta vähintään 1 % vuotuista korkoa</a:t>
            </a:r>
          </a:p>
          <a:p>
            <a:pPr>
              <a:buFont typeface="Arial" pitchFamily="34" charset="0"/>
              <a:buChar char="•"/>
            </a:pPr>
            <a:r>
              <a:rPr lang="fi-FI" sz="2200" dirty="0"/>
              <a:t>K</a:t>
            </a:r>
            <a:r>
              <a:rPr lang="fi-FI" sz="2200" dirty="0">
                <a:effectLst/>
              </a:rPr>
              <a:t>orkotukilainan korkotuen maksu ei rajaudu viiteen vuoteen aloitustuessa vaan sen maksu voi jatkua niin kauan kuin sitä riittää</a:t>
            </a:r>
            <a:endParaRPr lang="fi-FI" sz="2200" dirty="0"/>
          </a:p>
          <a:p>
            <a:endParaRPr lang="fi-FI" dirty="0"/>
          </a:p>
        </p:txBody>
      </p:sp>
    </p:spTree>
    <p:extLst>
      <p:ext uri="{BB962C8B-B14F-4D97-AF65-F5344CB8AC3E}">
        <p14:creationId xmlns:p14="http://schemas.microsoft.com/office/powerpoint/2010/main" val="2589064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ADAD47-A4D5-72C1-1A1E-6E144BD97F33}"/>
              </a:ext>
            </a:extLst>
          </p:cNvPr>
          <p:cNvSpPr>
            <a:spLocks noGrp="1"/>
          </p:cNvSpPr>
          <p:nvPr>
            <p:ph type="title"/>
          </p:nvPr>
        </p:nvSpPr>
        <p:spPr/>
        <p:txBody>
          <a:bodyPr>
            <a:normAutofit/>
          </a:bodyPr>
          <a:lstStyle/>
          <a:p>
            <a:r>
              <a:rPr lang="fi-FI" sz="2400" dirty="0"/>
              <a:t>Aloitustuen (avustus) maksaminen</a:t>
            </a:r>
          </a:p>
        </p:txBody>
      </p:sp>
      <p:sp>
        <p:nvSpPr>
          <p:cNvPr id="3" name="Tekstin paikkamerkki 2">
            <a:extLst>
              <a:ext uri="{FF2B5EF4-FFF2-40B4-BE49-F238E27FC236}">
                <a16:creationId xmlns:a16="http://schemas.microsoft.com/office/drawing/2014/main" id="{60EADC55-D1C3-EB2A-64E7-79E6C146F6E6}"/>
              </a:ext>
            </a:extLst>
          </p:cNvPr>
          <p:cNvSpPr>
            <a:spLocks noGrp="1"/>
          </p:cNvSpPr>
          <p:nvPr>
            <p:ph type="body" sz="quarter" idx="22"/>
          </p:nvPr>
        </p:nvSpPr>
        <p:spPr>
          <a:xfrm>
            <a:off x="838201" y="1568553"/>
            <a:ext cx="8314508" cy="4506708"/>
          </a:xfrm>
        </p:spPr>
        <p:txBody>
          <a:bodyPr>
            <a:normAutofit/>
          </a:bodyPr>
          <a:lstStyle/>
          <a:p>
            <a:pPr marL="0" indent="0">
              <a:buNone/>
            </a:pPr>
            <a:r>
              <a:rPr lang="fi-FI" sz="1800" dirty="0"/>
              <a:t>Aloitustuen saaja hakee jatkossa itse maksatusta Hyrrässä</a:t>
            </a:r>
          </a:p>
          <a:p>
            <a:pPr marL="0" indent="0">
              <a:buNone/>
            </a:pPr>
            <a:endParaRPr lang="fi-FI" sz="1800" dirty="0"/>
          </a:p>
          <a:p>
            <a:pPr marL="0" indent="0">
              <a:buNone/>
            </a:pPr>
            <a:r>
              <a:rPr lang="fi-FI" sz="1800" dirty="0"/>
              <a:t>Aloitustuen avustusosuus maksetaan kahtena saman suuruisena eränä. </a:t>
            </a:r>
          </a:p>
          <a:p>
            <a:pPr marL="0" indent="0">
              <a:buNone/>
            </a:pPr>
            <a:endParaRPr lang="fi-FI" sz="1800" dirty="0"/>
          </a:p>
          <a:p>
            <a:pPr marL="0" indent="0">
              <a:buNone/>
            </a:pPr>
            <a:r>
              <a:rPr lang="fi-FI" sz="1800" dirty="0"/>
              <a:t>Avustuksen ensimmäisen erän maksamisen edellytyksenä on, että tuen saaja esittää selvityksen tilanpidon aloittamisesta (lopullinen saantokirja)</a:t>
            </a:r>
          </a:p>
          <a:p>
            <a:pPr marL="0" indent="0">
              <a:buNone/>
            </a:pPr>
            <a:endParaRPr lang="fi-FI" sz="1800" dirty="0"/>
          </a:p>
          <a:p>
            <a:pPr marL="0" indent="0">
              <a:buNone/>
            </a:pPr>
            <a:r>
              <a:rPr lang="fi-FI" sz="1800" dirty="0"/>
              <a:t>Avustuksen toisen erän maksamisen edellytyksenä on liiketoimintasuunnitelman toteuttaminen (sis. myös ammattitaitovaatimuksen)</a:t>
            </a:r>
          </a:p>
          <a:p>
            <a:pPr marL="0" indent="0">
              <a:buNone/>
            </a:pPr>
            <a:endParaRPr lang="fi-FI" sz="1800" dirty="0"/>
          </a:p>
          <a:p>
            <a:pPr marL="0" indent="0">
              <a:buNone/>
            </a:pPr>
            <a:r>
              <a:rPr lang="fi-FI" sz="1800" dirty="0"/>
              <a:t>Toinen erä on kuitenkin haettava viimeistään kolmen vuoden kuluttua tukipäätöksen tekemisestä. </a:t>
            </a:r>
          </a:p>
          <a:p>
            <a:pPr marL="0" indent="0">
              <a:buNone/>
            </a:pPr>
            <a:endParaRPr lang="fi-FI" dirty="0"/>
          </a:p>
        </p:txBody>
      </p:sp>
    </p:spTree>
    <p:extLst>
      <p:ext uri="{BB962C8B-B14F-4D97-AF65-F5344CB8AC3E}">
        <p14:creationId xmlns:p14="http://schemas.microsoft.com/office/powerpoint/2010/main" val="328781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3B6662-FC94-2C51-3FEC-5846DD857017}"/>
              </a:ext>
            </a:extLst>
          </p:cNvPr>
          <p:cNvSpPr>
            <a:spLocks noGrp="1"/>
          </p:cNvSpPr>
          <p:nvPr>
            <p:ph type="title"/>
          </p:nvPr>
        </p:nvSpPr>
        <p:spPr/>
        <p:txBody>
          <a:bodyPr>
            <a:normAutofit/>
          </a:bodyPr>
          <a:lstStyle/>
          <a:p>
            <a:r>
              <a:rPr lang="fi-FI" sz="2400" dirty="0"/>
              <a:t>Aloitustukeen liittyvän lainan nostaminen</a:t>
            </a:r>
          </a:p>
        </p:txBody>
      </p:sp>
      <p:sp>
        <p:nvSpPr>
          <p:cNvPr id="3" name="Tekstin paikkamerkki 2">
            <a:extLst>
              <a:ext uri="{FF2B5EF4-FFF2-40B4-BE49-F238E27FC236}">
                <a16:creationId xmlns:a16="http://schemas.microsoft.com/office/drawing/2014/main" id="{450F41ED-E3D7-B658-4310-EAA981CF31EB}"/>
              </a:ext>
            </a:extLst>
          </p:cNvPr>
          <p:cNvSpPr>
            <a:spLocks noGrp="1"/>
          </p:cNvSpPr>
          <p:nvPr>
            <p:ph type="body" sz="quarter" idx="22"/>
          </p:nvPr>
        </p:nvSpPr>
        <p:spPr/>
        <p:txBody>
          <a:bodyPr/>
          <a:lstStyle/>
          <a:p>
            <a:pPr>
              <a:buFont typeface="Arial" pitchFamily="34" charset="0"/>
              <a:buChar char="•"/>
            </a:pPr>
            <a:r>
              <a:rPr lang="fi-FI" sz="1800" dirty="0"/>
              <a:t>Tilanpito aloitettu (lopullinen saantokirja)</a:t>
            </a:r>
          </a:p>
          <a:p>
            <a:pPr>
              <a:buFont typeface="Arial" pitchFamily="34" charset="0"/>
              <a:buChar char="•"/>
            </a:pPr>
            <a:endParaRPr lang="fi-FI" sz="1800" dirty="0"/>
          </a:p>
          <a:p>
            <a:pPr>
              <a:buFont typeface="Arial" pitchFamily="34" charset="0"/>
              <a:buChar char="•"/>
            </a:pPr>
            <a:r>
              <a:rPr lang="fi-FI" sz="1800" dirty="0"/>
              <a:t>Nostolupahakemus Hyrrässä</a:t>
            </a:r>
          </a:p>
          <a:p>
            <a:pPr>
              <a:buFont typeface="Arial" pitchFamily="34" charset="0"/>
              <a:buChar char="•"/>
            </a:pPr>
            <a:endParaRPr lang="fi-FI" sz="1800" dirty="0"/>
          </a:p>
          <a:p>
            <a:pPr>
              <a:buFont typeface="Arial" pitchFamily="34" charset="0"/>
              <a:buChar char="•"/>
            </a:pPr>
            <a:r>
              <a:rPr lang="fi-FI" sz="1800" dirty="0"/>
              <a:t>Korkotukilaina saadaan nostaa enintään kahdessa erässä </a:t>
            </a:r>
          </a:p>
          <a:p>
            <a:pPr marL="0" indent="0">
              <a:buNone/>
            </a:pPr>
            <a:endParaRPr lang="fi-FI" dirty="0"/>
          </a:p>
        </p:txBody>
      </p:sp>
    </p:spTree>
    <p:extLst>
      <p:ext uri="{BB962C8B-B14F-4D97-AF65-F5344CB8AC3E}">
        <p14:creationId xmlns:p14="http://schemas.microsoft.com/office/powerpoint/2010/main" val="236230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5F2205-06FC-7B65-C9E9-18A7E216913D}"/>
              </a:ext>
            </a:extLst>
          </p:cNvPr>
          <p:cNvSpPr>
            <a:spLocks noGrp="1"/>
          </p:cNvSpPr>
          <p:nvPr>
            <p:ph type="title"/>
          </p:nvPr>
        </p:nvSpPr>
        <p:spPr/>
        <p:txBody>
          <a:bodyPr>
            <a:normAutofit/>
          </a:bodyPr>
          <a:lstStyle/>
          <a:p>
            <a:r>
              <a:rPr lang="fi-FI" sz="2800" dirty="0"/>
              <a:t>Varainsiirtoverovapaus</a:t>
            </a:r>
          </a:p>
        </p:txBody>
      </p:sp>
      <p:sp>
        <p:nvSpPr>
          <p:cNvPr id="3" name="Tekstin paikkamerkki 2">
            <a:extLst>
              <a:ext uri="{FF2B5EF4-FFF2-40B4-BE49-F238E27FC236}">
                <a16:creationId xmlns:a16="http://schemas.microsoft.com/office/drawing/2014/main" id="{C23021D7-35C2-B9C8-A198-E1D7E20F83FB}"/>
              </a:ext>
            </a:extLst>
          </p:cNvPr>
          <p:cNvSpPr>
            <a:spLocks noGrp="1"/>
          </p:cNvSpPr>
          <p:nvPr>
            <p:ph type="body" sz="quarter" idx="22"/>
          </p:nvPr>
        </p:nvSpPr>
        <p:spPr/>
        <p:txBody>
          <a:bodyPr/>
          <a:lstStyle/>
          <a:p>
            <a:r>
              <a:rPr lang="fi-FI" sz="2400" dirty="0"/>
              <a:t>Jos aloitustuki maanhankintaan on myönnetty maatalouden rakennetukilain (1476/2007) mukaisena lainana, tuen saaja voi saada vapautuksen veron suorittamisesta toimittamalla ELY-keskukseen </a:t>
            </a:r>
            <a:r>
              <a:rPr lang="fi-FI" sz="2400" u="sng" dirty="0"/>
              <a:t>jäljennöksen (sähköpostilla) korkotukilainan velkakirjasta </a:t>
            </a:r>
            <a:r>
              <a:rPr lang="fi-FI" sz="2400" dirty="0"/>
              <a:t>verovapaustodistuksen antamista varten (</a:t>
            </a:r>
            <a:r>
              <a:rPr lang="fi-FI" sz="2400" u="sng" dirty="0"/>
              <a:t>velkakirjassa päiväys ja allekirjoitus</a:t>
            </a:r>
            <a:r>
              <a:rPr lang="fi-FI" sz="2400" dirty="0"/>
              <a:t>)</a:t>
            </a:r>
          </a:p>
          <a:p>
            <a:endParaRPr lang="fi-FI" dirty="0"/>
          </a:p>
        </p:txBody>
      </p:sp>
    </p:spTree>
    <p:extLst>
      <p:ext uri="{BB962C8B-B14F-4D97-AF65-F5344CB8AC3E}">
        <p14:creationId xmlns:p14="http://schemas.microsoft.com/office/powerpoint/2010/main" val="1842193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565F365A-6058-F068-700B-EFCF7B2A09DE}"/>
              </a:ext>
            </a:extLst>
          </p:cNvPr>
          <p:cNvSpPr>
            <a:spLocks noGrp="1"/>
          </p:cNvSpPr>
          <p:nvPr>
            <p:ph type="title"/>
          </p:nvPr>
        </p:nvSpPr>
        <p:spPr/>
        <p:txBody>
          <a:bodyPr/>
          <a:lstStyle/>
          <a:p>
            <a:r>
              <a:rPr lang="fi-FI" sz="3200" dirty="0"/>
              <a:t>Nuoren viljelijän aloitustuki</a:t>
            </a:r>
            <a:endParaRPr lang="fi-FI" dirty="0"/>
          </a:p>
        </p:txBody>
      </p:sp>
      <p:graphicFrame>
        <p:nvGraphicFramePr>
          <p:cNvPr id="4" name="Kaaviokuva 3">
            <a:extLst>
              <a:ext uri="{FF2B5EF4-FFF2-40B4-BE49-F238E27FC236}">
                <a16:creationId xmlns:a16="http://schemas.microsoft.com/office/drawing/2014/main" id="{74274DCF-8620-B5A2-0111-3FC4B1BC9947}"/>
              </a:ext>
            </a:extLst>
          </p:cNvPr>
          <p:cNvGraphicFramePr/>
          <p:nvPr>
            <p:extLst>
              <p:ext uri="{D42A27DB-BD31-4B8C-83A1-F6EECF244321}">
                <p14:modId xmlns:p14="http://schemas.microsoft.com/office/powerpoint/2010/main" val="2013845011"/>
              </p:ext>
            </p:extLst>
          </p:nvPr>
        </p:nvGraphicFramePr>
        <p:xfrm>
          <a:off x="179511" y="1765913"/>
          <a:ext cx="11738511" cy="3425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kstiruutu 6">
            <a:extLst>
              <a:ext uri="{FF2B5EF4-FFF2-40B4-BE49-F238E27FC236}">
                <a16:creationId xmlns:a16="http://schemas.microsoft.com/office/drawing/2014/main" id="{1F79D046-A16B-D90D-D298-19B5DD519223}"/>
              </a:ext>
            </a:extLst>
          </p:cNvPr>
          <p:cNvSpPr txBox="1"/>
          <p:nvPr/>
        </p:nvSpPr>
        <p:spPr>
          <a:xfrm>
            <a:off x="3562894" y="3261360"/>
            <a:ext cx="1432560" cy="677108"/>
          </a:xfrm>
          <a:prstGeom prst="rect">
            <a:avLst/>
          </a:prstGeom>
          <a:noFill/>
        </p:spPr>
        <p:txBody>
          <a:bodyPr wrap="square" rtlCol="0">
            <a:spAutoFit/>
          </a:bodyPr>
          <a:lstStyle/>
          <a:p>
            <a:pPr algn="ctr"/>
            <a:r>
              <a:rPr lang="fi-FI" sz="2000" b="1" dirty="0">
                <a:solidFill>
                  <a:schemeClr val="bg2">
                    <a:lumMod val="10000"/>
                  </a:schemeClr>
                </a:solidFill>
                <a:latin typeface="+mn-lt"/>
              </a:rPr>
              <a:t>Korkotuki</a:t>
            </a:r>
            <a:endParaRPr lang="fi-FI" sz="2000" dirty="0">
              <a:solidFill>
                <a:schemeClr val="bg2">
                  <a:lumMod val="10000"/>
                </a:schemeClr>
              </a:solidFill>
              <a:latin typeface="+mn-lt"/>
            </a:endParaRPr>
          </a:p>
          <a:p>
            <a:endParaRPr lang="fi-FI" dirty="0">
              <a:solidFill>
                <a:schemeClr val="bg2">
                  <a:lumMod val="10000"/>
                </a:schemeClr>
              </a:solidFill>
            </a:endParaRPr>
          </a:p>
        </p:txBody>
      </p:sp>
      <p:sp>
        <p:nvSpPr>
          <p:cNvPr id="9" name="Tekstiruutu 8">
            <a:extLst>
              <a:ext uri="{FF2B5EF4-FFF2-40B4-BE49-F238E27FC236}">
                <a16:creationId xmlns:a16="http://schemas.microsoft.com/office/drawing/2014/main" id="{C6A87CB4-40BB-EC97-2D13-89BBA79DC691}"/>
              </a:ext>
            </a:extLst>
          </p:cNvPr>
          <p:cNvSpPr txBox="1"/>
          <p:nvPr/>
        </p:nvSpPr>
        <p:spPr>
          <a:xfrm>
            <a:off x="686724" y="3044279"/>
            <a:ext cx="2157059" cy="769441"/>
          </a:xfrm>
          <a:prstGeom prst="rect">
            <a:avLst/>
          </a:prstGeom>
          <a:noFill/>
        </p:spPr>
        <p:txBody>
          <a:bodyPr wrap="square" rtlCol="0">
            <a:spAutoFit/>
          </a:bodyPr>
          <a:lstStyle/>
          <a:p>
            <a:r>
              <a:rPr lang="fi-FI" sz="4400" b="1" dirty="0">
                <a:solidFill>
                  <a:schemeClr val="bg2">
                    <a:lumMod val="10000"/>
                  </a:schemeClr>
                </a:solidFill>
                <a:latin typeface="+mn-lt"/>
              </a:rPr>
              <a:t>Avustus</a:t>
            </a:r>
          </a:p>
        </p:txBody>
      </p:sp>
      <p:sp>
        <p:nvSpPr>
          <p:cNvPr id="10" name="Tekstiruutu 9">
            <a:extLst>
              <a:ext uri="{FF2B5EF4-FFF2-40B4-BE49-F238E27FC236}">
                <a16:creationId xmlns:a16="http://schemas.microsoft.com/office/drawing/2014/main" id="{89A2CF82-ACBA-5E8B-88F0-864C65124E7C}"/>
              </a:ext>
            </a:extLst>
          </p:cNvPr>
          <p:cNvSpPr txBox="1"/>
          <p:nvPr/>
        </p:nvSpPr>
        <p:spPr>
          <a:xfrm>
            <a:off x="5709346" y="3167389"/>
            <a:ext cx="849784" cy="584775"/>
          </a:xfrm>
          <a:prstGeom prst="rect">
            <a:avLst/>
          </a:prstGeom>
          <a:noFill/>
        </p:spPr>
        <p:txBody>
          <a:bodyPr wrap="none" rtlCol="0">
            <a:spAutoFit/>
          </a:bodyPr>
          <a:lstStyle/>
          <a:p>
            <a:r>
              <a:rPr lang="fi-FI" sz="1600" b="1" dirty="0">
                <a:solidFill>
                  <a:schemeClr val="bg2">
                    <a:lumMod val="10000"/>
                  </a:schemeClr>
                </a:solidFill>
                <a:latin typeface="+mn-lt"/>
              </a:rPr>
              <a:t>Valtion-</a:t>
            </a:r>
          </a:p>
          <a:p>
            <a:r>
              <a:rPr lang="fi-FI" sz="1600" b="1" dirty="0">
                <a:solidFill>
                  <a:schemeClr val="bg2">
                    <a:lumMod val="10000"/>
                  </a:schemeClr>
                </a:solidFill>
                <a:latin typeface="+mn-lt"/>
              </a:rPr>
              <a:t>takaus</a:t>
            </a:r>
          </a:p>
        </p:txBody>
      </p:sp>
      <p:sp>
        <p:nvSpPr>
          <p:cNvPr id="11" name="Tekstiruutu 10">
            <a:extLst>
              <a:ext uri="{FF2B5EF4-FFF2-40B4-BE49-F238E27FC236}">
                <a16:creationId xmlns:a16="http://schemas.microsoft.com/office/drawing/2014/main" id="{3782CC48-8C96-7C4E-1CB8-4FF65FBE4596}"/>
              </a:ext>
            </a:extLst>
          </p:cNvPr>
          <p:cNvSpPr txBox="1"/>
          <p:nvPr/>
        </p:nvSpPr>
        <p:spPr>
          <a:xfrm>
            <a:off x="7354968" y="2982723"/>
            <a:ext cx="1060931" cy="830997"/>
          </a:xfrm>
          <a:prstGeom prst="rect">
            <a:avLst/>
          </a:prstGeom>
          <a:noFill/>
        </p:spPr>
        <p:txBody>
          <a:bodyPr wrap="none" rtlCol="0">
            <a:spAutoFit/>
          </a:bodyPr>
          <a:lstStyle/>
          <a:p>
            <a:pPr algn="ctr"/>
            <a:r>
              <a:rPr lang="fi-FI" sz="1600" b="1" dirty="0">
                <a:solidFill>
                  <a:schemeClr val="bg2">
                    <a:lumMod val="10000"/>
                  </a:schemeClr>
                </a:solidFill>
                <a:latin typeface="+mn-lt"/>
              </a:rPr>
              <a:t>Varain-</a:t>
            </a:r>
          </a:p>
          <a:p>
            <a:pPr algn="ctr"/>
            <a:r>
              <a:rPr lang="fi-FI" sz="1600" b="1" dirty="0">
                <a:solidFill>
                  <a:schemeClr val="bg2">
                    <a:lumMod val="10000"/>
                  </a:schemeClr>
                </a:solidFill>
                <a:latin typeface="+mn-lt"/>
              </a:rPr>
              <a:t>siirtovero-</a:t>
            </a:r>
          </a:p>
          <a:p>
            <a:pPr algn="ctr"/>
            <a:r>
              <a:rPr lang="fi-FI" sz="1600" b="1" dirty="0">
                <a:solidFill>
                  <a:schemeClr val="bg2">
                    <a:lumMod val="10000"/>
                  </a:schemeClr>
                </a:solidFill>
                <a:latin typeface="+mn-lt"/>
              </a:rPr>
              <a:t>vapaus</a:t>
            </a:r>
          </a:p>
        </p:txBody>
      </p:sp>
    </p:spTree>
    <p:extLst>
      <p:ext uri="{BB962C8B-B14F-4D97-AF65-F5344CB8AC3E}">
        <p14:creationId xmlns:p14="http://schemas.microsoft.com/office/powerpoint/2010/main" val="1532360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5A31AA-D6F1-619A-38DF-A60AFCB17A49}"/>
              </a:ext>
            </a:extLst>
          </p:cNvPr>
          <p:cNvSpPr>
            <a:spLocks noGrp="1"/>
          </p:cNvSpPr>
          <p:nvPr>
            <p:ph type="title"/>
          </p:nvPr>
        </p:nvSpPr>
        <p:spPr/>
        <p:txBody>
          <a:bodyPr>
            <a:normAutofit/>
          </a:bodyPr>
          <a:lstStyle/>
          <a:p>
            <a:r>
              <a:rPr lang="fi-FI" sz="2800" dirty="0"/>
              <a:t>Valtiontakaus aloitustuessa</a:t>
            </a:r>
          </a:p>
        </p:txBody>
      </p:sp>
      <p:sp>
        <p:nvSpPr>
          <p:cNvPr id="3" name="Tekstin paikkamerkki 2">
            <a:extLst>
              <a:ext uri="{FF2B5EF4-FFF2-40B4-BE49-F238E27FC236}">
                <a16:creationId xmlns:a16="http://schemas.microsoft.com/office/drawing/2014/main" id="{9D6408CF-8F83-E90E-45B0-FDBED9434CE3}"/>
              </a:ext>
            </a:extLst>
          </p:cNvPr>
          <p:cNvSpPr>
            <a:spLocks noGrp="1"/>
          </p:cNvSpPr>
          <p:nvPr>
            <p:ph type="body" sz="quarter" idx="22"/>
          </p:nvPr>
        </p:nvSpPr>
        <p:spPr/>
        <p:txBody>
          <a:bodyPr/>
          <a:lstStyle/>
          <a:p>
            <a:pPr marL="0" indent="0">
              <a:buNone/>
            </a:pPr>
            <a:r>
              <a:rPr lang="fi-FI" dirty="0"/>
              <a:t>Aloitustukeen sisältyvälle lainalle voidaan myöntää valtiontakaus. Valtiontakauksen enimmäismäärä aloitustukena voi olla 800 000 euroa. Valtiontakaus voi koskea enintään 80 prosenttia takauksen kohteena olevan lainan määrästä koko laina-aikana.</a:t>
            </a:r>
          </a:p>
          <a:p>
            <a:pPr marL="0" indent="0">
              <a:buNone/>
            </a:pPr>
            <a:endParaRPr lang="fi-FI" dirty="0"/>
          </a:p>
          <a:p>
            <a:pPr marL="0" indent="0">
              <a:buNone/>
            </a:pPr>
            <a:r>
              <a:rPr lang="fi-FI" dirty="0"/>
              <a:t>Takausta voi hakea joko korkotukilainaan tai pankkilainaan tai molempiin. Pankkilainakin pitää kohdistua tuettavaan toimintaan.</a:t>
            </a:r>
          </a:p>
          <a:p>
            <a:pPr marL="0" indent="0">
              <a:buNone/>
            </a:pPr>
            <a:endParaRPr lang="fi-FI" dirty="0"/>
          </a:p>
          <a:p>
            <a:pPr marL="0" indent="0">
              <a:buNone/>
            </a:pPr>
            <a:endParaRPr lang="fi-FI" dirty="0"/>
          </a:p>
        </p:txBody>
      </p:sp>
    </p:spTree>
    <p:extLst>
      <p:ext uri="{BB962C8B-B14F-4D97-AF65-F5344CB8AC3E}">
        <p14:creationId xmlns:p14="http://schemas.microsoft.com/office/powerpoint/2010/main" val="339999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6B5362-05DD-D5BD-10CB-63A2EC263EA9}"/>
              </a:ext>
            </a:extLst>
          </p:cNvPr>
          <p:cNvSpPr>
            <a:spLocks noGrp="1"/>
          </p:cNvSpPr>
          <p:nvPr>
            <p:ph type="title"/>
          </p:nvPr>
        </p:nvSpPr>
        <p:spPr/>
        <p:txBody>
          <a:bodyPr>
            <a:normAutofit/>
          </a:bodyPr>
          <a:lstStyle/>
          <a:p>
            <a:r>
              <a:rPr lang="fi-FI" sz="2400" dirty="0"/>
              <a:t>Siirtyvät tuetut lainat</a:t>
            </a:r>
          </a:p>
        </p:txBody>
      </p:sp>
      <p:sp>
        <p:nvSpPr>
          <p:cNvPr id="3" name="Tekstin paikkamerkki 2">
            <a:extLst>
              <a:ext uri="{FF2B5EF4-FFF2-40B4-BE49-F238E27FC236}">
                <a16:creationId xmlns:a16="http://schemas.microsoft.com/office/drawing/2014/main" id="{AF4FBAD7-C5CA-247D-773B-8DBDB591E66B}"/>
              </a:ext>
            </a:extLst>
          </p:cNvPr>
          <p:cNvSpPr>
            <a:spLocks noGrp="1"/>
          </p:cNvSpPr>
          <p:nvPr>
            <p:ph type="body" sz="quarter" idx="22"/>
          </p:nvPr>
        </p:nvSpPr>
        <p:spPr/>
        <p:txBody>
          <a:bodyPr/>
          <a:lstStyle/>
          <a:p>
            <a:pPr marL="0" indent="0">
              <a:buNone/>
            </a:pPr>
            <a:r>
              <a:rPr lang="fi-FI" dirty="0"/>
              <a:t>Korkotukea ei myönnetä sellaiseen osaan hankinnan kustannuksista, johon kohdistuu tilanpidon aloittamisen yhteydessä siirrettävään tuettuun lainaan liittyvä korkotuki, jota ei ole käytetty loppuun.</a:t>
            </a:r>
          </a:p>
        </p:txBody>
      </p:sp>
    </p:spTree>
    <p:extLst>
      <p:ext uri="{BB962C8B-B14F-4D97-AF65-F5344CB8AC3E}">
        <p14:creationId xmlns:p14="http://schemas.microsoft.com/office/powerpoint/2010/main" val="2759117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CBDB2B1-FA3A-C3B8-E9FE-4098D6333FB3}"/>
              </a:ext>
            </a:extLst>
          </p:cNvPr>
          <p:cNvSpPr>
            <a:spLocks noGrp="1"/>
          </p:cNvSpPr>
          <p:nvPr>
            <p:ph type="body" sz="quarter" idx="22"/>
          </p:nvPr>
        </p:nvSpPr>
        <p:spPr>
          <a:xfrm>
            <a:off x="838200" y="2681555"/>
            <a:ext cx="10632439" cy="3001177"/>
          </a:xfrm>
        </p:spPr>
        <p:txBody>
          <a:bodyPr/>
          <a:lstStyle/>
          <a:p>
            <a:pPr marL="0" indent="0">
              <a:buNone/>
            </a:pPr>
            <a:endParaRPr lang="fi-FI" dirty="0"/>
          </a:p>
          <a:p>
            <a:pPr marL="0" indent="0">
              <a:buNone/>
            </a:pPr>
            <a:r>
              <a:rPr lang="fi-FI" dirty="0"/>
              <a:t>Olli Löyttyniemi 		0295 025 074 </a:t>
            </a:r>
          </a:p>
          <a:p>
            <a:pPr marL="0" indent="0">
              <a:buNone/>
            </a:pPr>
            <a:r>
              <a:rPr lang="fi-FI" dirty="0"/>
              <a:t>Kirsi Ilvesviita-Koljonen 	0295 025 048 (aloitustuen korkotukilainojen nostoluvat)</a:t>
            </a:r>
          </a:p>
          <a:p>
            <a:pPr marL="0" indent="0">
              <a:buNone/>
            </a:pPr>
            <a:r>
              <a:rPr lang="fi-FI" dirty="0"/>
              <a:t>Eija Purtsi 		0295 025 089 (aloitustuen avustusosuuden maksatukset)</a:t>
            </a:r>
          </a:p>
          <a:p>
            <a:pPr marL="0" indent="0">
              <a:buNone/>
            </a:pPr>
            <a:endParaRPr lang="fi-FI" dirty="0"/>
          </a:p>
        </p:txBody>
      </p:sp>
      <p:sp>
        <p:nvSpPr>
          <p:cNvPr id="3" name="Otsikko 2">
            <a:extLst>
              <a:ext uri="{FF2B5EF4-FFF2-40B4-BE49-F238E27FC236}">
                <a16:creationId xmlns:a16="http://schemas.microsoft.com/office/drawing/2014/main" id="{BEEB4485-02F3-2664-7CAA-55B036C02B0A}"/>
              </a:ext>
            </a:extLst>
          </p:cNvPr>
          <p:cNvSpPr>
            <a:spLocks noGrp="1"/>
          </p:cNvSpPr>
          <p:nvPr>
            <p:ph type="title"/>
          </p:nvPr>
        </p:nvSpPr>
        <p:spPr>
          <a:xfrm>
            <a:off x="838199" y="782739"/>
            <a:ext cx="10632439" cy="1508398"/>
          </a:xfrm>
        </p:spPr>
        <p:txBody>
          <a:bodyPr>
            <a:normAutofit/>
          </a:bodyPr>
          <a:lstStyle/>
          <a:p>
            <a:r>
              <a:rPr lang="fi-FI" dirty="0"/>
              <a:t>Nuoren viljelijän aloitustuki</a:t>
            </a:r>
            <a:br>
              <a:rPr lang="fi-FI" dirty="0"/>
            </a:br>
            <a:r>
              <a:rPr lang="fi-FI" sz="2400" dirty="0"/>
              <a:t>Hämeen ELY-keskus, maaseutuyksikkö</a:t>
            </a:r>
          </a:p>
        </p:txBody>
      </p:sp>
    </p:spTree>
    <p:extLst>
      <p:ext uri="{BB962C8B-B14F-4D97-AF65-F5344CB8AC3E}">
        <p14:creationId xmlns:p14="http://schemas.microsoft.com/office/powerpoint/2010/main" val="918748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D972A7-8177-B73A-6FC9-97E68AD929C5}"/>
              </a:ext>
            </a:extLst>
          </p:cNvPr>
          <p:cNvSpPr>
            <a:spLocks noGrp="1"/>
          </p:cNvSpPr>
          <p:nvPr>
            <p:ph type="title"/>
          </p:nvPr>
        </p:nvSpPr>
        <p:spPr/>
        <p:txBody>
          <a:bodyPr>
            <a:normAutofit/>
          </a:bodyPr>
          <a:lstStyle/>
          <a:p>
            <a:r>
              <a:rPr lang="fi-FI" sz="2800" dirty="0"/>
              <a:t>Nuoren viljelijän aloitustuen hakeminen</a:t>
            </a:r>
          </a:p>
        </p:txBody>
      </p:sp>
      <p:sp>
        <p:nvSpPr>
          <p:cNvPr id="3" name="Tekstin paikkamerkki 2">
            <a:extLst>
              <a:ext uri="{FF2B5EF4-FFF2-40B4-BE49-F238E27FC236}">
                <a16:creationId xmlns:a16="http://schemas.microsoft.com/office/drawing/2014/main" id="{E45F9585-905A-9410-189B-984F517EEE40}"/>
              </a:ext>
            </a:extLst>
          </p:cNvPr>
          <p:cNvSpPr>
            <a:spLocks noGrp="1"/>
          </p:cNvSpPr>
          <p:nvPr>
            <p:ph type="body" sz="quarter" idx="22"/>
          </p:nvPr>
        </p:nvSpPr>
        <p:spPr>
          <a:xfrm>
            <a:off x="838201" y="1568552"/>
            <a:ext cx="8314508" cy="4506709"/>
          </a:xfrm>
        </p:spPr>
        <p:txBody>
          <a:bodyPr>
            <a:normAutofit fontScale="92500" lnSpcReduction="10000"/>
          </a:bodyPr>
          <a:lstStyle/>
          <a:p>
            <a:pPr marL="0" indent="0">
              <a:buNone/>
            </a:pPr>
            <a:r>
              <a:rPr lang="fi-FI" sz="2000" dirty="0"/>
              <a:t>Aloitustukea ja investointitukea saa hakea jatkuvasti. Hakemukset ratkaistaan tukijaksoittain, </a:t>
            </a:r>
          </a:p>
          <a:p>
            <a:pPr marL="0" indent="0">
              <a:buNone/>
            </a:pPr>
            <a:r>
              <a:rPr lang="fi-FI" sz="2000" dirty="0"/>
              <a:t>jotka ovat: </a:t>
            </a:r>
          </a:p>
          <a:p>
            <a:pPr marL="0" indent="0">
              <a:buNone/>
            </a:pPr>
            <a:r>
              <a:rPr lang="fi-FI" sz="2000" dirty="0"/>
              <a:t>1) 16 päivästä lokakuuta 15 päivään tammikuuta; </a:t>
            </a:r>
          </a:p>
          <a:p>
            <a:pPr marL="0" indent="0">
              <a:buNone/>
            </a:pPr>
            <a:r>
              <a:rPr lang="fi-FI" sz="2000" dirty="0"/>
              <a:t>2) 16 päivästä tammikuuta 15 päivään maaliskuuta; </a:t>
            </a:r>
          </a:p>
          <a:p>
            <a:pPr marL="0" indent="0">
              <a:buNone/>
            </a:pPr>
            <a:r>
              <a:rPr lang="fi-FI" sz="2000" dirty="0"/>
              <a:t>3) 16 päivästä maaliskuuta 15 päivään elokuuta; </a:t>
            </a:r>
          </a:p>
          <a:p>
            <a:pPr marL="0" indent="0">
              <a:buNone/>
            </a:pPr>
            <a:r>
              <a:rPr lang="fi-FI" sz="2000" dirty="0"/>
              <a:t>4) 16 päivästä elokuuta 15 päivään lokakuuta. </a:t>
            </a:r>
          </a:p>
          <a:p>
            <a:pPr marL="0" indent="0">
              <a:buNone/>
            </a:pPr>
            <a:endParaRPr lang="fi-FI" sz="2000" dirty="0"/>
          </a:p>
          <a:p>
            <a:pPr marL="0" indent="0">
              <a:buNone/>
            </a:pPr>
            <a:r>
              <a:rPr lang="fi-FI" sz="2000" dirty="0"/>
              <a:t>Vuonna 2023 tukijaksot:</a:t>
            </a:r>
          </a:p>
          <a:p>
            <a:pPr marL="0" indent="0">
              <a:buNone/>
            </a:pPr>
            <a:r>
              <a:rPr lang="fi-FI" sz="2000" dirty="0"/>
              <a:t>1) 3 päivästä huhtikuuta 10 päivään toukokuuta (</a:t>
            </a:r>
            <a:r>
              <a:rPr lang="fi-FI" sz="1800" dirty="0"/>
              <a:t>haku alkaa Hyrrässä Ruokaviraston ilmoittamana aikana</a:t>
            </a:r>
            <a:r>
              <a:rPr lang="fi-FI" sz="2000" dirty="0"/>
              <a:t>); </a:t>
            </a:r>
          </a:p>
          <a:p>
            <a:pPr marL="0" indent="0">
              <a:buNone/>
            </a:pPr>
            <a:r>
              <a:rPr lang="fi-FI" sz="2000" dirty="0"/>
              <a:t>2) 11 päivästä toukokuuta 15 päivänä elokuuta;</a:t>
            </a:r>
          </a:p>
          <a:p>
            <a:pPr marL="0" indent="0">
              <a:buNone/>
            </a:pPr>
            <a:r>
              <a:rPr lang="fi-FI" sz="2000" dirty="0"/>
              <a:t>3) 16 päivästä elokuuta 15 päivään lokakuuta. </a:t>
            </a:r>
          </a:p>
          <a:p>
            <a:endParaRPr lang="fi-FI" dirty="0"/>
          </a:p>
        </p:txBody>
      </p:sp>
    </p:spTree>
    <p:extLst>
      <p:ext uri="{BB962C8B-B14F-4D97-AF65-F5344CB8AC3E}">
        <p14:creationId xmlns:p14="http://schemas.microsoft.com/office/powerpoint/2010/main" val="2805887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9A6F73-CA7C-E9D7-4673-EB4C7BC7A071}"/>
              </a:ext>
            </a:extLst>
          </p:cNvPr>
          <p:cNvSpPr>
            <a:spLocks noGrp="1"/>
          </p:cNvSpPr>
          <p:nvPr>
            <p:ph type="title"/>
          </p:nvPr>
        </p:nvSpPr>
        <p:spPr/>
        <p:txBody>
          <a:bodyPr>
            <a:normAutofit/>
          </a:bodyPr>
          <a:lstStyle/>
          <a:p>
            <a:r>
              <a:rPr lang="fi-FI" sz="2400" dirty="0"/>
              <a:t>Aloitustuen hakeminen Hyrrässä</a:t>
            </a:r>
          </a:p>
        </p:txBody>
      </p:sp>
      <p:sp>
        <p:nvSpPr>
          <p:cNvPr id="3" name="Tekstin paikkamerkki 2">
            <a:extLst>
              <a:ext uri="{FF2B5EF4-FFF2-40B4-BE49-F238E27FC236}">
                <a16:creationId xmlns:a16="http://schemas.microsoft.com/office/drawing/2014/main" id="{D8FF24AE-87B1-515E-E2CF-DBEEC9EAE519}"/>
              </a:ext>
            </a:extLst>
          </p:cNvPr>
          <p:cNvSpPr>
            <a:spLocks noGrp="1"/>
          </p:cNvSpPr>
          <p:nvPr>
            <p:ph type="body" sz="quarter" idx="22"/>
          </p:nvPr>
        </p:nvSpPr>
        <p:spPr/>
        <p:txBody>
          <a:bodyPr>
            <a:normAutofit fontScale="92500" lnSpcReduction="20000"/>
          </a:bodyPr>
          <a:lstStyle/>
          <a:p>
            <a:pPr>
              <a:buFont typeface="Arial" pitchFamily="34" charset="0"/>
              <a:buChar char="•"/>
            </a:pPr>
            <a:r>
              <a:rPr lang="fi-FI" sz="2000" dirty="0"/>
              <a:t>Haku </a:t>
            </a:r>
            <a:r>
              <a:rPr lang="fi-FI" sz="2000" u="sng" dirty="0"/>
              <a:t>sähköisesti</a:t>
            </a:r>
            <a:r>
              <a:rPr lang="fi-FI" sz="2000" dirty="0"/>
              <a:t> verkkopalvelussa</a:t>
            </a:r>
          </a:p>
          <a:p>
            <a:pPr marL="0" indent="0">
              <a:buNone/>
            </a:pPr>
            <a:r>
              <a:rPr lang="fi-FI" sz="2000" dirty="0"/>
              <a:t> </a:t>
            </a:r>
            <a:r>
              <a:rPr lang="fi-FI" sz="2000" dirty="0">
                <a:hlinkClick r:id="rId2"/>
              </a:rPr>
              <a:t>https://hyrra.ruokavirasto.fi/login.html</a:t>
            </a:r>
            <a:endParaRPr lang="fi-FI" sz="2000" strike="sngStrike" dirty="0"/>
          </a:p>
          <a:p>
            <a:pPr>
              <a:buFont typeface="Arial" pitchFamily="34" charset="0"/>
              <a:buChar char="•"/>
            </a:pPr>
            <a:r>
              <a:rPr lang="fi-FI" sz="2000" dirty="0"/>
              <a:t>Hyrrä ohjaa hakijaa ja helpottaa hakemuksen käsittelyn seuraamista/täydentämistä </a:t>
            </a:r>
          </a:p>
          <a:p>
            <a:pPr>
              <a:buFont typeface="Arial" pitchFamily="34" charset="0"/>
              <a:buChar char="•"/>
            </a:pPr>
            <a:r>
              <a:rPr lang="fi-FI" sz="2000" dirty="0"/>
              <a:t>Hyrrä uudistuu vuonna 2023 käyttöliittymältään ja toiminnoiltaan. Uudistunutta Hyrrää on entistä helpompi käyttää eri laitteilla ja ohjeet on tuotu osaksi käyttöliittymää. </a:t>
            </a:r>
          </a:p>
          <a:p>
            <a:pPr marL="0" indent="0">
              <a:buNone/>
            </a:pPr>
            <a:endParaRPr lang="fi-FI" sz="2000" dirty="0"/>
          </a:p>
          <a:p>
            <a:pPr>
              <a:buFont typeface="Arial" pitchFamily="34" charset="0"/>
              <a:buChar char="•"/>
            </a:pPr>
            <a:r>
              <a:rPr lang="fi-FI" sz="2000" u="sng" dirty="0"/>
              <a:t>Tietoa Hyrrästä </a:t>
            </a:r>
            <a:r>
              <a:rPr lang="fi-FI" sz="2000" dirty="0"/>
              <a:t>: </a:t>
            </a:r>
            <a:r>
              <a:rPr lang="fi-FI" sz="2000" dirty="0">
                <a:hlinkClick r:id="rId3"/>
              </a:rPr>
              <a:t>https://www.ruokavirasto.fi/tietoa-meista/asiointi/sahkoinen-asiointi/hyrra/</a:t>
            </a:r>
            <a:endParaRPr lang="fi-FI" sz="2000" i="1" dirty="0"/>
          </a:p>
          <a:p>
            <a:pPr>
              <a:buFont typeface="Arial" pitchFamily="34" charset="0"/>
              <a:buChar char="•"/>
            </a:pPr>
            <a:endParaRPr lang="fi-FI" sz="2000" dirty="0"/>
          </a:p>
          <a:p>
            <a:pPr>
              <a:buFont typeface="Arial" pitchFamily="34" charset="0"/>
              <a:buChar char="•"/>
            </a:pPr>
            <a:r>
              <a:rPr lang="fi-FI" dirty="0"/>
              <a:t>A</a:t>
            </a:r>
            <a:r>
              <a:rPr lang="fi-FI" sz="2000" dirty="0"/>
              <a:t>loitustukea voi hakea kahden vuoden sisällä tilanpidon aloittamisesta, hakuhetkellä oltava kuitenkin alle 41 -vuotias!</a:t>
            </a:r>
          </a:p>
          <a:p>
            <a:endParaRPr lang="fi-FI" dirty="0"/>
          </a:p>
        </p:txBody>
      </p:sp>
    </p:spTree>
    <p:extLst>
      <p:ext uri="{BB962C8B-B14F-4D97-AF65-F5344CB8AC3E}">
        <p14:creationId xmlns:p14="http://schemas.microsoft.com/office/powerpoint/2010/main" val="2085482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68EC7A-1911-0827-5D1C-A91CAEDE60CF}"/>
              </a:ext>
            </a:extLst>
          </p:cNvPr>
          <p:cNvSpPr>
            <a:spLocks noGrp="1"/>
          </p:cNvSpPr>
          <p:nvPr>
            <p:ph type="title"/>
          </p:nvPr>
        </p:nvSpPr>
        <p:spPr/>
        <p:txBody>
          <a:bodyPr>
            <a:normAutofit/>
          </a:bodyPr>
          <a:lstStyle/>
          <a:p>
            <a:r>
              <a:rPr lang="fi-FI" sz="2400" dirty="0"/>
              <a:t>Tilanpidon aloittaminen</a:t>
            </a:r>
          </a:p>
        </p:txBody>
      </p:sp>
      <p:sp>
        <p:nvSpPr>
          <p:cNvPr id="3" name="Tekstin paikkamerkki 2">
            <a:extLst>
              <a:ext uri="{FF2B5EF4-FFF2-40B4-BE49-F238E27FC236}">
                <a16:creationId xmlns:a16="http://schemas.microsoft.com/office/drawing/2014/main" id="{A389DE95-275D-9A5A-7555-1A63FD941F84}"/>
              </a:ext>
            </a:extLst>
          </p:cNvPr>
          <p:cNvSpPr>
            <a:spLocks noGrp="1"/>
          </p:cNvSpPr>
          <p:nvPr>
            <p:ph type="body" sz="quarter" idx="22"/>
          </p:nvPr>
        </p:nvSpPr>
        <p:spPr>
          <a:xfrm>
            <a:off x="838200" y="1674688"/>
            <a:ext cx="10422275" cy="4400573"/>
          </a:xfrm>
        </p:spPr>
        <p:txBody>
          <a:bodyPr>
            <a:normAutofit lnSpcReduction="10000"/>
          </a:bodyPr>
          <a:lstStyle/>
          <a:p>
            <a:pPr>
              <a:buFont typeface="Arial" pitchFamily="34" charset="0"/>
              <a:buChar char="•"/>
            </a:pPr>
            <a:r>
              <a:rPr lang="fi-FI" dirty="0"/>
              <a:t>Nuoren viljelijän aloitustukea voidaan myöntää maatalousyrittäjälle, joka</a:t>
            </a:r>
          </a:p>
          <a:p>
            <a:pPr lvl="1">
              <a:buFont typeface="Arial" pitchFamily="34" charset="0"/>
              <a:buChar char="•"/>
            </a:pPr>
            <a:r>
              <a:rPr lang="fi-FI" sz="2000" dirty="0"/>
              <a:t>on hakemuksen vireille tullessa enintään 40-vuotias</a:t>
            </a:r>
          </a:p>
          <a:p>
            <a:pPr lvl="1">
              <a:buFont typeface="Arial" pitchFamily="34" charset="0"/>
              <a:buChar char="•"/>
            </a:pPr>
            <a:r>
              <a:rPr lang="fi-FI" sz="2000" dirty="0"/>
              <a:t>ryhtyy ensimmäistä kertaa tilanpidosta vastaavaksi elinkeinonharjoittajaksi</a:t>
            </a:r>
          </a:p>
          <a:p>
            <a:pPr lvl="1"/>
            <a:r>
              <a:rPr lang="fi-FI" sz="2100" dirty="0"/>
              <a:t>jos hakija on yhteisö, tulee määräysvalta yhteisössä olla yhdellä tai useammalla luonnollisella henkilöllä, joka täyttää edellä tarkoitetut ikää ja tilanpidosta vastaavan edellytykset</a:t>
            </a:r>
          </a:p>
          <a:p>
            <a:pPr lvl="1">
              <a:buFont typeface="Arial" pitchFamily="34" charset="0"/>
              <a:buChar char="•"/>
            </a:pPr>
            <a:endParaRPr lang="fi-FI" sz="2000" dirty="0"/>
          </a:p>
          <a:p>
            <a:pPr marL="457200" lvl="1" indent="0">
              <a:buNone/>
            </a:pPr>
            <a:endParaRPr lang="fi-FI" sz="2000" dirty="0"/>
          </a:p>
          <a:p>
            <a:pPr marL="457200" lvl="1" indent="0">
              <a:buNone/>
            </a:pPr>
            <a:r>
              <a:rPr lang="fi-FI" sz="2000" u="sng" dirty="0" err="1"/>
              <a:t>LTS:n</a:t>
            </a:r>
            <a:r>
              <a:rPr lang="fi-FI" sz="2000" u="sng" dirty="0"/>
              <a:t> laadinnan ohjeesta</a:t>
            </a:r>
            <a:r>
              <a:rPr lang="fi-FI" sz="2000" dirty="0"/>
              <a:t>: Jos hakija on ennen varsinaisen maatalousyrittämisen aloittamista omistanut tai hallinnut viljelysmaata tai </a:t>
            </a:r>
          </a:p>
          <a:p>
            <a:pPr marL="457200" lvl="1" indent="0">
              <a:buNone/>
            </a:pPr>
            <a:r>
              <a:rPr lang="fi-FI" sz="2000" dirty="0"/>
              <a:t>omistanut osuuksia yksityisoikeudellisista yhteisöistä, jotka ovat harjoittaneet maataloutta, on näiden osalta annettava erillinen selvitys. Selvityksestä on ilmettävä, paljonko hakijalle on muodostunut yrittäjätuloa vuosittainen ennen varsinaisen maatalousyrittämisen aloittamista. </a:t>
            </a:r>
          </a:p>
          <a:p>
            <a:endParaRPr lang="fi-FI" dirty="0"/>
          </a:p>
        </p:txBody>
      </p:sp>
    </p:spTree>
    <p:extLst>
      <p:ext uri="{BB962C8B-B14F-4D97-AF65-F5344CB8AC3E}">
        <p14:creationId xmlns:p14="http://schemas.microsoft.com/office/powerpoint/2010/main" val="2734463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57AC95-0155-8411-8BAF-1736F7AC6F93}"/>
              </a:ext>
            </a:extLst>
          </p:cNvPr>
          <p:cNvSpPr>
            <a:spLocks noGrp="1"/>
          </p:cNvSpPr>
          <p:nvPr>
            <p:ph type="title"/>
          </p:nvPr>
        </p:nvSpPr>
        <p:spPr/>
        <p:txBody>
          <a:bodyPr>
            <a:normAutofit fontScale="90000"/>
          </a:bodyPr>
          <a:lstStyle/>
          <a:p>
            <a:r>
              <a:rPr lang="fi-FI" sz="2700" dirty="0"/>
              <a:t>Tilanpito katsotaan aloitetuksi</a:t>
            </a:r>
            <a:br>
              <a:rPr lang="fi-FI" sz="3200" dirty="0"/>
            </a:br>
            <a:endParaRPr lang="fi-FI" dirty="0"/>
          </a:p>
        </p:txBody>
      </p:sp>
      <p:sp>
        <p:nvSpPr>
          <p:cNvPr id="3" name="Tekstin paikkamerkki 2">
            <a:extLst>
              <a:ext uri="{FF2B5EF4-FFF2-40B4-BE49-F238E27FC236}">
                <a16:creationId xmlns:a16="http://schemas.microsoft.com/office/drawing/2014/main" id="{A2CB23EA-A5E6-CD91-E4C3-707B9DA4AEA9}"/>
              </a:ext>
            </a:extLst>
          </p:cNvPr>
          <p:cNvSpPr>
            <a:spLocks noGrp="1"/>
          </p:cNvSpPr>
          <p:nvPr>
            <p:ph type="body" sz="quarter" idx="22"/>
          </p:nvPr>
        </p:nvSpPr>
        <p:spPr>
          <a:xfrm>
            <a:off x="838201" y="2021163"/>
            <a:ext cx="10617484" cy="3661569"/>
          </a:xfrm>
        </p:spPr>
        <p:txBody>
          <a:bodyPr>
            <a:normAutofit/>
          </a:bodyPr>
          <a:lstStyle/>
          <a:p>
            <a:pPr marL="457200" lvl="1" indent="0">
              <a:buNone/>
            </a:pPr>
            <a:r>
              <a:rPr lang="fi-FI" sz="2000" dirty="0"/>
              <a:t>Hakija ryhtyy tilanpidosta päävastuullisena maatalousyrittäjänä harjoittamaan maataloutta</a:t>
            </a:r>
          </a:p>
          <a:p>
            <a:pPr marL="457200" lvl="1" indent="0">
              <a:buNone/>
            </a:pPr>
            <a:r>
              <a:rPr lang="fi-FI" sz="2000" dirty="0"/>
              <a:t>	ja</a:t>
            </a:r>
          </a:p>
          <a:p>
            <a:pPr marL="457200" lvl="1" indent="0">
              <a:buNone/>
            </a:pPr>
            <a:r>
              <a:rPr lang="fi-FI" sz="2000" dirty="0"/>
              <a:t>saa luovutuskirjan tai kirjallisen vuokrasopimuksen perusteella hallintaansa sellaisen maatilan tai maatilan osan (maatilataloudellisen kokonaisuuden), jolla harjoitettavasta maataloudesta saatavan vuotuisen yrittäjätulon määrä on liiketoimintasuunnitelman perusteella vähintään </a:t>
            </a:r>
          </a:p>
          <a:p>
            <a:pPr marL="457200" lvl="1" indent="0">
              <a:buNone/>
            </a:pPr>
            <a:r>
              <a:rPr lang="fi-FI" sz="2000" dirty="0"/>
              <a:t>12 000 euroa.</a:t>
            </a:r>
          </a:p>
          <a:p>
            <a:pPr marL="457200" lvl="1" indent="0">
              <a:buNone/>
            </a:pPr>
            <a:endParaRPr lang="fi-FI" sz="2000" dirty="0"/>
          </a:p>
          <a:p>
            <a:pPr marL="457200" lvl="1" indent="0">
              <a:buNone/>
            </a:pPr>
            <a:r>
              <a:rPr lang="fi-FI" sz="2000" dirty="0"/>
              <a:t>      tuen taso/yrittäjätulovaatimus (25000 €/15000 €)</a:t>
            </a:r>
          </a:p>
          <a:p>
            <a:endParaRPr lang="fi-FI" dirty="0"/>
          </a:p>
          <a:p>
            <a:endParaRPr lang="fi-FI" dirty="0"/>
          </a:p>
        </p:txBody>
      </p:sp>
      <p:sp>
        <p:nvSpPr>
          <p:cNvPr id="4" name="Nuoli: Oikea 3">
            <a:extLst>
              <a:ext uri="{FF2B5EF4-FFF2-40B4-BE49-F238E27FC236}">
                <a16:creationId xmlns:a16="http://schemas.microsoft.com/office/drawing/2014/main" id="{540122B8-955C-9D1F-C795-AB00F9625C82}"/>
              </a:ext>
            </a:extLst>
          </p:cNvPr>
          <p:cNvSpPr/>
          <p:nvPr/>
        </p:nvSpPr>
        <p:spPr>
          <a:xfrm>
            <a:off x="1271016" y="4800600"/>
            <a:ext cx="466344" cy="360924"/>
          </a:xfrm>
          <a:prstGeom prst="righ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266587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DBF02D-1974-4251-C3E5-E682E9763421}"/>
              </a:ext>
            </a:extLst>
          </p:cNvPr>
          <p:cNvSpPr>
            <a:spLocks noGrp="1"/>
          </p:cNvSpPr>
          <p:nvPr>
            <p:ph type="title"/>
          </p:nvPr>
        </p:nvSpPr>
        <p:spPr/>
        <p:txBody>
          <a:bodyPr>
            <a:normAutofit/>
          </a:bodyPr>
          <a:lstStyle/>
          <a:p>
            <a:r>
              <a:rPr lang="fi-FI" sz="2400" dirty="0"/>
              <a:t>Aloitustukihakemuksessa tarvittavia liitteitä</a:t>
            </a:r>
          </a:p>
        </p:txBody>
      </p:sp>
      <p:sp>
        <p:nvSpPr>
          <p:cNvPr id="3" name="Tekstin paikkamerkki 2">
            <a:extLst>
              <a:ext uri="{FF2B5EF4-FFF2-40B4-BE49-F238E27FC236}">
                <a16:creationId xmlns:a16="http://schemas.microsoft.com/office/drawing/2014/main" id="{664E96EF-1B8F-7EC8-E54C-7492FFAA86D0}"/>
              </a:ext>
            </a:extLst>
          </p:cNvPr>
          <p:cNvSpPr>
            <a:spLocks noGrp="1"/>
          </p:cNvSpPr>
          <p:nvPr>
            <p:ph type="body" sz="quarter" idx="22"/>
          </p:nvPr>
        </p:nvSpPr>
        <p:spPr>
          <a:xfrm>
            <a:off x="838201" y="1674688"/>
            <a:ext cx="8314508" cy="4582275"/>
          </a:xfrm>
        </p:spPr>
        <p:txBody>
          <a:bodyPr>
            <a:normAutofit lnSpcReduction="10000"/>
          </a:bodyPr>
          <a:lstStyle/>
          <a:p>
            <a:pPr>
              <a:buFont typeface="Arial" pitchFamily="34" charset="0"/>
              <a:buChar char="•"/>
            </a:pPr>
            <a:r>
              <a:rPr lang="fi-FI" sz="2000" dirty="0"/>
              <a:t>Jäljennös kauppakirjasta, lahjakirjasta, vuokrasopimuksesta tai muusta vastaavasta saantoasiakirjasta (useimmiten luonnos)</a:t>
            </a:r>
            <a:endParaRPr lang="fi-FI" sz="2000" b="1" dirty="0"/>
          </a:p>
          <a:p>
            <a:pPr>
              <a:buFont typeface="Arial" pitchFamily="34" charset="0"/>
              <a:buChar char="•"/>
            </a:pPr>
            <a:r>
              <a:rPr lang="fi-FI" sz="2000" dirty="0"/>
              <a:t>Pankin luottolupaus korkotukilainasta </a:t>
            </a:r>
            <a:r>
              <a:rPr lang="fi-FI" sz="2000" dirty="0" err="1"/>
              <a:t>Lnro</a:t>
            </a:r>
            <a:r>
              <a:rPr lang="fi-FI" sz="2000" dirty="0"/>
              <a:t> 3311</a:t>
            </a:r>
          </a:p>
          <a:p>
            <a:pPr>
              <a:buFont typeface="Arial" pitchFamily="34" charset="0"/>
              <a:buChar char="•"/>
            </a:pPr>
            <a:r>
              <a:rPr lang="fi-FI" sz="2000" dirty="0"/>
              <a:t>Liiketoimintasuunnitelma </a:t>
            </a:r>
            <a:r>
              <a:rPr lang="fi-FI" sz="2000" dirty="0" err="1"/>
              <a:t>Lnro</a:t>
            </a:r>
            <a:r>
              <a:rPr lang="fi-FI" sz="2000" dirty="0"/>
              <a:t> 3430 ja siihen liittyvät taloussuunnitelmalaskelmat</a:t>
            </a:r>
          </a:p>
          <a:p>
            <a:pPr>
              <a:buFont typeface="Arial" pitchFamily="34" charset="0"/>
              <a:buChar char="•"/>
            </a:pPr>
            <a:r>
              <a:rPr lang="fi-FI" sz="2000" dirty="0"/>
              <a:t>Jäljennökset lisävuokrasopimuksista (tarvittaessa, mutta yleensä selvitetään pelkästään liiketoimintasuunnitelmassa)</a:t>
            </a:r>
          </a:p>
          <a:p>
            <a:pPr>
              <a:buFont typeface="Arial" pitchFamily="34" charset="0"/>
              <a:buChar char="•"/>
            </a:pPr>
            <a:r>
              <a:rPr lang="fi-FI" sz="2000" dirty="0"/>
              <a:t>Jäljennös hakijan viimeisimmästä verotuspäätöksestä</a:t>
            </a:r>
          </a:p>
          <a:p>
            <a:pPr>
              <a:buFont typeface="Arial" pitchFamily="34" charset="0"/>
              <a:buChar char="•"/>
            </a:pPr>
            <a:r>
              <a:rPr lang="fi-FI" sz="2000" dirty="0"/>
              <a:t>Jäljennös luopujan/(hakijan) verolomakkeesta 2 (maatalouden veroilmoitus)</a:t>
            </a:r>
          </a:p>
          <a:p>
            <a:pPr>
              <a:buFont typeface="Arial" pitchFamily="34" charset="0"/>
              <a:buChar char="•"/>
            </a:pPr>
            <a:r>
              <a:rPr lang="fi-FI" sz="2000" dirty="0"/>
              <a:t>Jäljennös koulutodistuksista (hankittu koulutus ja työkokemus tai sitoumus koulutuksen hankkimisesta selvitetään myös liiketoimintasuunnitelmassa)</a:t>
            </a:r>
          </a:p>
          <a:p>
            <a:pPr>
              <a:buFont typeface="Arial" pitchFamily="34" charset="0"/>
              <a:buChar char="•"/>
            </a:pPr>
            <a:r>
              <a:rPr lang="fi-FI" sz="2000" dirty="0"/>
              <a:t>(Tarjoukset/muu selvitys hankittavasta irtaimistosta)</a:t>
            </a:r>
          </a:p>
          <a:p>
            <a:endParaRPr lang="fi-FI" dirty="0"/>
          </a:p>
        </p:txBody>
      </p:sp>
    </p:spTree>
    <p:extLst>
      <p:ext uri="{BB962C8B-B14F-4D97-AF65-F5344CB8AC3E}">
        <p14:creationId xmlns:p14="http://schemas.microsoft.com/office/powerpoint/2010/main" val="3826148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2A5860-CF02-3E48-380F-1F2E2CC0D04F}"/>
              </a:ext>
            </a:extLst>
          </p:cNvPr>
          <p:cNvSpPr>
            <a:spLocks noGrp="1"/>
          </p:cNvSpPr>
          <p:nvPr>
            <p:ph type="title"/>
          </p:nvPr>
        </p:nvSpPr>
        <p:spPr/>
        <p:txBody>
          <a:bodyPr/>
          <a:lstStyle/>
          <a:p>
            <a:r>
              <a:rPr lang="fi-FI" dirty="0"/>
              <a:t>Liiketoimintasuunnitelma (1/2)</a:t>
            </a:r>
          </a:p>
        </p:txBody>
      </p:sp>
      <p:sp>
        <p:nvSpPr>
          <p:cNvPr id="3" name="Tekstin paikkamerkki 2">
            <a:extLst>
              <a:ext uri="{FF2B5EF4-FFF2-40B4-BE49-F238E27FC236}">
                <a16:creationId xmlns:a16="http://schemas.microsoft.com/office/drawing/2014/main" id="{E46DA6B7-E1CE-356C-639B-79EF81A1178B}"/>
              </a:ext>
            </a:extLst>
          </p:cNvPr>
          <p:cNvSpPr>
            <a:spLocks noGrp="1"/>
          </p:cNvSpPr>
          <p:nvPr>
            <p:ph type="body" sz="quarter" idx="22"/>
          </p:nvPr>
        </p:nvSpPr>
        <p:spPr>
          <a:xfrm>
            <a:off x="838200" y="1695237"/>
            <a:ext cx="10925709" cy="4380024"/>
          </a:xfrm>
        </p:spPr>
        <p:txBody>
          <a:bodyPr>
            <a:normAutofit fontScale="92500" lnSpcReduction="20000"/>
          </a:bodyPr>
          <a:lstStyle/>
          <a:p>
            <a:pPr marL="228600" marR="0" lvl="0" indent="-228600" algn="l" defTabSz="914400" rtl="0" eaLnBrk="0" fontAlgn="base" latinLnBrk="0" hangingPunct="0">
              <a:lnSpc>
                <a:spcPct val="90000"/>
              </a:lnSpc>
              <a:spcBef>
                <a:spcPts val="1000"/>
              </a:spcBef>
              <a:spcAft>
                <a:spcPct val="0"/>
              </a:spcAft>
              <a:buClr>
                <a:srgbClr val="D0006F"/>
              </a:buClr>
              <a:buSzTx/>
              <a:buFont typeface="Arial" panose="020B0604020202020204" pitchFamily="34" charset="0"/>
              <a:buChar char="•"/>
              <a:tabLst/>
              <a:defRPr/>
            </a:pPr>
            <a:r>
              <a:rPr kumimoji="0" lang="fi-FI" sz="1800" b="0" i="0" u="none" strike="noStrike" kern="1200" cap="none" spc="0" normalizeH="0" baseline="0" noProof="0" dirty="0">
                <a:ln>
                  <a:noFill/>
                </a:ln>
                <a:solidFill>
                  <a:srgbClr val="343841"/>
                </a:solidFill>
                <a:effectLst/>
                <a:uLnTx/>
                <a:uFillTx/>
                <a:latin typeface="calibri" charset="0"/>
              </a:rPr>
              <a:t>Liiketoimintasuunnitelman sisältö koostuu kuudesta osiosta: </a:t>
            </a:r>
          </a:p>
          <a:p>
            <a:pPr marL="0" marR="0" lvl="0" indent="0" algn="l" defTabSz="914400" rtl="0" eaLnBrk="0" fontAlgn="base" latinLnBrk="0" hangingPunct="0">
              <a:lnSpc>
                <a:spcPct val="90000"/>
              </a:lnSpc>
              <a:spcBef>
                <a:spcPts val="1000"/>
              </a:spcBef>
              <a:spcAft>
                <a:spcPct val="0"/>
              </a:spcAft>
              <a:buClr>
                <a:srgbClr val="D0006F"/>
              </a:buClr>
              <a:buSzTx/>
              <a:buFontTx/>
              <a:buNone/>
              <a:tabLst/>
              <a:defRPr/>
            </a:pPr>
            <a:r>
              <a:rPr kumimoji="0" lang="fi-FI" sz="1800" b="0" i="0" u="none" strike="noStrike" kern="1200" cap="none" spc="0" normalizeH="0" baseline="0" noProof="0" dirty="0">
                <a:ln>
                  <a:noFill/>
                </a:ln>
                <a:solidFill>
                  <a:srgbClr val="343841"/>
                </a:solidFill>
                <a:effectLst/>
                <a:uLnTx/>
                <a:uFillTx/>
                <a:latin typeface="calibri" charset="0"/>
              </a:rPr>
              <a:t>	1. tuen hakijaa ja tilan hallintaa koskevat tiedot</a:t>
            </a:r>
          </a:p>
          <a:p>
            <a:pPr marL="0" marR="0" lvl="0" indent="0" algn="l" defTabSz="914400" rtl="0" eaLnBrk="0" fontAlgn="base" latinLnBrk="0" hangingPunct="0">
              <a:lnSpc>
                <a:spcPct val="90000"/>
              </a:lnSpc>
              <a:spcBef>
                <a:spcPts val="1000"/>
              </a:spcBef>
              <a:spcAft>
                <a:spcPct val="0"/>
              </a:spcAft>
              <a:buClr>
                <a:srgbClr val="D0006F"/>
              </a:buClr>
              <a:buSzTx/>
              <a:buFontTx/>
              <a:buNone/>
              <a:tabLst/>
              <a:defRPr/>
            </a:pPr>
            <a:r>
              <a:rPr kumimoji="0" lang="fi-FI" sz="1800" b="0" i="0" u="none" strike="noStrike" kern="1200" cap="none" spc="0" normalizeH="0" baseline="0" noProof="0" dirty="0">
                <a:ln>
                  <a:noFill/>
                </a:ln>
                <a:solidFill>
                  <a:srgbClr val="343841"/>
                </a:solidFill>
                <a:effectLst/>
                <a:uLnTx/>
                <a:uFillTx/>
                <a:latin typeface="calibri" charset="0"/>
              </a:rPr>
              <a:t>	2. tuen hakijan ammattitaito</a:t>
            </a:r>
          </a:p>
          <a:p>
            <a:pPr marL="0" marR="0" lvl="0" indent="0" algn="l" defTabSz="914400" rtl="0" eaLnBrk="0" fontAlgn="base" latinLnBrk="0" hangingPunct="0">
              <a:lnSpc>
                <a:spcPct val="90000"/>
              </a:lnSpc>
              <a:spcBef>
                <a:spcPts val="1000"/>
              </a:spcBef>
              <a:spcAft>
                <a:spcPct val="0"/>
              </a:spcAft>
              <a:buClr>
                <a:srgbClr val="D0006F"/>
              </a:buClr>
              <a:buSzTx/>
              <a:buFontTx/>
              <a:buNone/>
              <a:tabLst/>
              <a:defRPr/>
            </a:pPr>
            <a:r>
              <a:rPr kumimoji="0" lang="fi-FI" sz="1800" b="0" i="0" u="none" strike="noStrike" kern="1200" cap="none" spc="0" normalizeH="0" baseline="0" noProof="0" dirty="0">
                <a:ln>
                  <a:noFill/>
                </a:ln>
                <a:solidFill>
                  <a:srgbClr val="343841"/>
                </a:solidFill>
                <a:effectLst/>
                <a:uLnTx/>
                <a:uFillTx/>
                <a:latin typeface="calibri" charset="0"/>
              </a:rPr>
              <a:t>	3. tilan nykyisten resurssien tarkastelu</a:t>
            </a:r>
          </a:p>
          <a:p>
            <a:pPr marL="0" marR="0" lvl="0" indent="0" algn="l" defTabSz="914400" rtl="0" eaLnBrk="0" fontAlgn="base" latinLnBrk="0" hangingPunct="0">
              <a:lnSpc>
                <a:spcPct val="90000"/>
              </a:lnSpc>
              <a:spcBef>
                <a:spcPts val="1000"/>
              </a:spcBef>
              <a:spcAft>
                <a:spcPct val="0"/>
              </a:spcAft>
              <a:buClr>
                <a:srgbClr val="D0006F"/>
              </a:buClr>
              <a:buSzTx/>
              <a:buFontTx/>
              <a:buNone/>
              <a:tabLst/>
              <a:defRPr/>
            </a:pPr>
            <a:r>
              <a:rPr kumimoji="0" lang="fi-FI" sz="1800" b="0" i="0" u="none" strike="noStrike" kern="1200" cap="none" spc="0" normalizeH="0" baseline="0" noProof="0" dirty="0">
                <a:ln>
                  <a:noFill/>
                </a:ln>
                <a:solidFill>
                  <a:srgbClr val="343841"/>
                </a:solidFill>
                <a:effectLst/>
                <a:uLnTx/>
                <a:uFillTx/>
                <a:latin typeface="calibri" charset="0"/>
              </a:rPr>
              <a:t>	4. tilan kehittämistoimenpiteet</a:t>
            </a:r>
          </a:p>
          <a:p>
            <a:pPr marL="0" marR="0" lvl="0" indent="0" algn="l" defTabSz="914400" rtl="0" eaLnBrk="0" fontAlgn="base" latinLnBrk="0" hangingPunct="0">
              <a:lnSpc>
                <a:spcPct val="90000"/>
              </a:lnSpc>
              <a:spcBef>
                <a:spcPts val="1000"/>
              </a:spcBef>
              <a:spcAft>
                <a:spcPct val="0"/>
              </a:spcAft>
              <a:buClr>
                <a:srgbClr val="D0006F"/>
              </a:buClr>
              <a:buSzTx/>
              <a:buFontTx/>
              <a:buNone/>
              <a:tabLst/>
              <a:defRPr/>
            </a:pPr>
            <a:r>
              <a:rPr kumimoji="0" lang="fi-FI" sz="1800" b="0" i="0" u="none" strike="noStrike" kern="1200" cap="none" spc="0" normalizeH="0" baseline="0" noProof="0" dirty="0">
                <a:ln>
                  <a:noFill/>
                </a:ln>
                <a:solidFill>
                  <a:srgbClr val="343841"/>
                </a:solidFill>
                <a:effectLst/>
                <a:uLnTx/>
                <a:uFillTx/>
                <a:latin typeface="calibri" charset="0"/>
              </a:rPr>
              <a:t>	5. talouslaskelmat ja niiden perustelut</a:t>
            </a:r>
          </a:p>
          <a:p>
            <a:pPr marL="0" marR="0" lvl="0" indent="0" algn="l" defTabSz="914400" rtl="0" eaLnBrk="0" fontAlgn="base" latinLnBrk="0" hangingPunct="0">
              <a:lnSpc>
                <a:spcPct val="90000"/>
              </a:lnSpc>
              <a:spcBef>
                <a:spcPts val="1000"/>
              </a:spcBef>
              <a:spcAft>
                <a:spcPts val="0"/>
              </a:spcAft>
              <a:buClr>
                <a:srgbClr val="D0006F"/>
              </a:buClr>
              <a:buSzTx/>
              <a:buFontTx/>
              <a:buNone/>
              <a:tabLst/>
              <a:defRPr/>
            </a:pPr>
            <a:r>
              <a:rPr kumimoji="0" lang="fi-FI" sz="1800" b="0" i="0" u="none" strike="noStrike" kern="1200" cap="none" spc="0" normalizeH="0" baseline="0" noProof="0" dirty="0">
                <a:ln>
                  <a:noFill/>
                </a:ln>
                <a:solidFill>
                  <a:srgbClr val="343841"/>
                </a:solidFill>
                <a:effectLst/>
                <a:uLnTx/>
                <a:uFillTx/>
                <a:latin typeface="calibri" charset="0"/>
              </a:rPr>
              <a:t>	6. tuen hakijan mielipide, mitkä seikat puoltavat valinnassa menestymiseen</a:t>
            </a:r>
          </a:p>
          <a:p>
            <a:pPr marL="228600" marR="0" lvl="0" indent="-228600" algn="l" defTabSz="914400" rtl="0" eaLnBrk="0" fontAlgn="base" latinLnBrk="0" hangingPunct="0">
              <a:lnSpc>
                <a:spcPct val="90000"/>
              </a:lnSpc>
              <a:spcBef>
                <a:spcPts val="1000"/>
              </a:spcBef>
              <a:spcAft>
                <a:spcPct val="0"/>
              </a:spcAft>
              <a:buClr>
                <a:srgbClr val="D0006F"/>
              </a:buClr>
              <a:buSzTx/>
              <a:buFont typeface="Arial" panose="020B0604020202020204" pitchFamily="34" charset="0"/>
              <a:buChar char="•"/>
              <a:tabLst/>
              <a:defRPr/>
            </a:pPr>
            <a:r>
              <a:rPr kumimoji="0" lang="fi-FI" sz="1800" b="0" i="0" u="none" strike="noStrike" kern="1200" cap="none" spc="0" normalizeH="0" baseline="0" noProof="0" dirty="0">
                <a:ln>
                  <a:noFill/>
                </a:ln>
                <a:solidFill>
                  <a:srgbClr val="343841"/>
                </a:solidFill>
                <a:effectLst/>
                <a:uLnTx/>
                <a:uFillTx/>
                <a:latin typeface="calibri" charset="0"/>
              </a:rPr>
              <a:t>Kohdassa 1. ja 2. keskitytään tuen hakijaa koskevien edellytysten täyttymiseen.</a:t>
            </a:r>
          </a:p>
          <a:p>
            <a:pPr marL="228600" marR="0" lvl="0" indent="-228600" algn="l" defTabSz="914400" rtl="0" eaLnBrk="0" fontAlgn="base" latinLnBrk="0" hangingPunct="0">
              <a:lnSpc>
                <a:spcPct val="90000"/>
              </a:lnSpc>
              <a:spcBef>
                <a:spcPts val="1000"/>
              </a:spcBef>
              <a:spcAft>
                <a:spcPct val="0"/>
              </a:spcAft>
              <a:buClr>
                <a:srgbClr val="D0006F"/>
              </a:buClr>
              <a:buSzTx/>
              <a:buFont typeface="Arial" panose="020B0604020202020204" pitchFamily="34" charset="0"/>
              <a:buChar char="•"/>
              <a:tabLst/>
              <a:defRPr/>
            </a:pPr>
            <a:r>
              <a:rPr kumimoji="0" lang="fi-FI" sz="1800" b="0" i="0" u="none" strike="noStrike" kern="1200" cap="none" spc="0" normalizeH="0" baseline="0" noProof="0" dirty="0">
                <a:ln>
                  <a:noFill/>
                </a:ln>
                <a:solidFill>
                  <a:srgbClr val="343841"/>
                </a:solidFill>
                <a:effectLst/>
                <a:uLnTx/>
                <a:uFillTx/>
                <a:latin typeface="calibri" charset="0"/>
              </a:rPr>
              <a:t>Tilan alkutilanteen tarkastelussa läpikäydään maatilaa, sen nykyistä tuotantoa ja tilan tuotantoresursseja koskevat tiedot.</a:t>
            </a:r>
          </a:p>
          <a:p>
            <a:pPr marL="228600" marR="0" lvl="0" indent="-228600" algn="l" defTabSz="914400" rtl="0" eaLnBrk="0" fontAlgn="base" latinLnBrk="0" hangingPunct="0">
              <a:lnSpc>
                <a:spcPct val="90000"/>
              </a:lnSpc>
              <a:spcBef>
                <a:spcPts val="1000"/>
              </a:spcBef>
              <a:spcAft>
                <a:spcPct val="0"/>
              </a:spcAft>
              <a:buClr>
                <a:srgbClr val="D0006F"/>
              </a:buClr>
              <a:buSzTx/>
              <a:buFont typeface="Arial" panose="020B0604020202020204" pitchFamily="34" charset="0"/>
              <a:buChar char="•"/>
              <a:tabLst/>
              <a:defRPr/>
            </a:pPr>
            <a:r>
              <a:rPr kumimoji="0" lang="fi-FI" sz="1800" b="0" i="0" u="none" strike="noStrike" kern="1200" cap="none" spc="0" normalizeH="0" baseline="0" noProof="0" dirty="0">
                <a:ln>
                  <a:noFill/>
                </a:ln>
                <a:solidFill>
                  <a:srgbClr val="343841"/>
                </a:solidFill>
                <a:effectLst/>
                <a:uLnTx/>
                <a:uFillTx/>
                <a:latin typeface="calibri" charset="0"/>
              </a:rPr>
              <a:t>Tilan kehittämistoimenpiteissä</a:t>
            </a:r>
          </a:p>
          <a:p>
            <a:pPr marL="0" marR="0" lvl="0" indent="0" algn="l" defTabSz="914400" rtl="0" eaLnBrk="0" fontAlgn="base" latinLnBrk="0" hangingPunct="0">
              <a:lnSpc>
                <a:spcPct val="90000"/>
              </a:lnSpc>
              <a:spcBef>
                <a:spcPts val="1000"/>
              </a:spcBef>
              <a:spcAft>
                <a:spcPct val="0"/>
              </a:spcAft>
              <a:buClr>
                <a:srgbClr val="D0006F"/>
              </a:buClr>
              <a:buSzTx/>
              <a:buFontTx/>
              <a:buNone/>
              <a:tabLst/>
              <a:defRPr/>
            </a:pPr>
            <a:r>
              <a:rPr kumimoji="0" lang="fi-FI" sz="1800" b="0" i="0" u="none" strike="noStrike" kern="1200" cap="none" spc="0" normalizeH="0" baseline="0" noProof="0" dirty="0">
                <a:ln>
                  <a:noFill/>
                </a:ln>
                <a:solidFill>
                  <a:srgbClr val="343841"/>
                </a:solidFill>
                <a:effectLst/>
                <a:uLnTx/>
                <a:uFillTx/>
                <a:latin typeface="calibri" charset="0"/>
              </a:rPr>
              <a:t>	</a:t>
            </a:r>
            <a:r>
              <a:rPr kumimoji="0" lang="fi-FI" sz="1800" b="1" i="0" u="none" strike="noStrike" kern="1200" cap="none" spc="0" normalizeH="0" baseline="0" noProof="0" dirty="0">
                <a:ln>
                  <a:noFill/>
                </a:ln>
                <a:solidFill>
                  <a:srgbClr val="FF0000"/>
                </a:solidFill>
                <a:effectLst/>
                <a:uLnTx/>
                <a:uFillTx/>
                <a:latin typeface="calibri" charset="0"/>
              </a:rPr>
              <a:t>1. Tavoitteet (aikaan ja määrään sidottuna)</a:t>
            </a:r>
          </a:p>
          <a:p>
            <a:pPr marL="0" marR="0" lvl="0" indent="0" algn="l" defTabSz="914400" rtl="0" eaLnBrk="0" fontAlgn="base" latinLnBrk="0" hangingPunct="0">
              <a:lnSpc>
                <a:spcPct val="90000"/>
              </a:lnSpc>
              <a:spcBef>
                <a:spcPts val="1000"/>
              </a:spcBef>
              <a:spcAft>
                <a:spcPct val="0"/>
              </a:spcAft>
              <a:buClr>
                <a:srgbClr val="D0006F"/>
              </a:buClr>
              <a:buSzTx/>
              <a:buFontTx/>
              <a:buNone/>
              <a:tabLst/>
              <a:defRPr/>
            </a:pPr>
            <a:r>
              <a:rPr kumimoji="0" lang="fi-FI" sz="1800" b="1" i="0" u="none" strike="noStrike" kern="1200" cap="none" spc="0" normalizeH="0" baseline="0" noProof="0" dirty="0">
                <a:ln>
                  <a:noFill/>
                </a:ln>
                <a:solidFill>
                  <a:srgbClr val="FF0000"/>
                </a:solidFill>
                <a:effectLst/>
                <a:uLnTx/>
                <a:uFillTx/>
                <a:latin typeface="calibri" charset="0"/>
              </a:rPr>
              <a:t>	2. Konkreettiset kehittämistoimenpiteet (sisältäen tuettavan toimenpiteen) eli kuinka tavoitteet aiotaan 	saavuttaa</a:t>
            </a:r>
            <a:endParaRPr kumimoji="0" lang="fi-FI" sz="1800" b="1" i="0" u="none" strike="noStrike" kern="1200" cap="none" spc="0" normalizeH="0" baseline="0" noProof="0" dirty="0">
              <a:ln>
                <a:noFill/>
              </a:ln>
              <a:solidFill>
                <a:srgbClr val="343841"/>
              </a:solidFill>
              <a:effectLst/>
              <a:uLnTx/>
              <a:uFillTx/>
              <a:latin typeface="calibri" charset="0"/>
            </a:endParaRPr>
          </a:p>
          <a:p>
            <a:pPr marL="0" marR="0" lvl="0" indent="0" algn="l" defTabSz="914400" rtl="0" eaLnBrk="0" fontAlgn="base" latinLnBrk="0" hangingPunct="0">
              <a:lnSpc>
                <a:spcPct val="90000"/>
              </a:lnSpc>
              <a:spcBef>
                <a:spcPts val="1000"/>
              </a:spcBef>
              <a:spcAft>
                <a:spcPct val="0"/>
              </a:spcAft>
              <a:buClr>
                <a:srgbClr val="D0006F"/>
              </a:buClr>
              <a:buSzTx/>
              <a:buFontTx/>
              <a:buNone/>
              <a:tabLst/>
              <a:defRPr/>
            </a:pPr>
            <a:r>
              <a:rPr kumimoji="0" lang="fi-FI" sz="1800" b="0" i="0" u="none" strike="noStrike" kern="1200" cap="none" spc="0" normalizeH="0" baseline="0" noProof="0" dirty="0">
                <a:ln>
                  <a:noFill/>
                </a:ln>
                <a:solidFill>
                  <a:srgbClr val="FF0000"/>
                </a:solidFill>
                <a:effectLst/>
                <a:uLnTx/>
                <a:uFillTx/>
                <a:latin typeface="calibri" charset="0"/>
              </a:rPr>
              <a:t>Jos kehittämistoimenpiteitä ei ole selvitetty, tukea ei voida myöntää</a:t>
            </a:r>
          </a:p>
          <a:p>
            <a:endParaRPr lang="fi-FI" dirty="0"/>
          </a:p>
        </p:txBody>
      </p:sp>
    </p:spTree>
    <p:extLst>
      <p:ext uri="{BB962C8B-B14F-4D97-AF65-F5344CB8AC3E}">
        <p14:creationId xmlns:p14="http://schemas.microsoft.com/office/powerpoint/2010/main" val="1322824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E328D3-AE66-B128-7636-D9BFE346259B}"/>
              </a:ext>
            </a:extLst>
          </p:cNvPr>
          <p:cNvSpPr>
            <a:spLocks noGrp="1"/>
          </p:cNvSpPr>
          <p:nvPr>
            <p:ph type="title"/>
          </p:nvPr>
        </p:nvSpPr>
        <p:spPr/>
        <p:txBody>
          <a:bodyPr/>
          <a:lstStyle/>
          <a:p>
            <a:r>
              <a:rPr lang="fi-FI" dirty="0"/>
              <a:t>Liiketoimintasuunnitelma (2/2)</a:t>
            </a:r>
          </a:p>
        </p:txBody>
      </p:sp>
      <p:sp>
        <p:nvSpPr>
          <p:cNvPr id="3" name="Tekstin paikkamerkki 2">
            <a:extLst>
              <a:ext uri="{FF2B5EF4-FFF2-40B4-BE49-F238E27FC236}">
                <a16:creationId xmlns:a16="http://schemas.microsoft.com/office/drawing/2014/main" id="{68E361C8-DB2D-5CCC-04BF-06C12B05CEC1}"/>
              </a:ext>
            </a:extLst>
          </p:cNvPr>
          <p:cNvSpPr>
            <a:spLocks noGrp="1"/>
          </p:cNvSpPr>
          <p:nvPr>
            <p:ph type="body" sz="quarter" idx="22"/>
          </p:nvPr>
        </p:nvSpPr>
        <p:spPr/>
        <p:txBody>
          <a:bodyPr/>
          <a:lstStyle/>
          <a:p>
            <a:r>
              <a:rPr lang="fi-FI" altLang="fi-FI" sz="2000" dirty="0">
                <a:latin typeface="Calibri" panose="020F0502020204030204" pitchFamily="34" charset="0"/>
                <a:ea typeface="Georgia" panose="02040502050405020303" pitchFamily="18" charset="0"/>
                <a:cs typeface="Georgia" panose="02040502050405020303" pitchFamily="18" charset="0"/>
              </a:rPr>
              <a:t>Liiketoimintasuunnitelman kehittämistoimet on sitovia</a:t>
            </a:r>
          </a:p>
          <a:p>
            <a:pPr>
              <a:buFontTx/>
              <a:buNone/>
            </a:pPr>
            <a:r>
              <a:rPr lang="fi-FI" altLang="fi-FI" sz="2000" dirty="0">
                <a:latin typeface="Calibri" panose="020F0502020204030204" pitchFamily="34" charset="0"/>
                <a:ea typeface="Georgia" panose="02040502050405020303" pitchFamily="18" charset="0"/>
                <a:cs typeface="Georgia" panose="02040502050405020303" pitchFamily="18" charset="0"/>
              </a:rPr>
              <a:t>   → Toimet, jotka olennaisesti vaikuttavat tuen myöntöperusteisiin ja myöntöedellytysten täyttymiseen, on toteutettava → Jos ei, seuraa takaisinperintä!</a:t>
            </a:r>
          </a:p>
          <a:p>
            <a:r>
              <a:rPr lang="fi-FI" altLang="fi-FI" sz="2000" dirty="0">
                <a:latin typeface="Calibri" panose="020F0502020204030204" pitchFamily="34" charset="0"/>
                <a:ea typeface="Georgia" panose="02040502050405020303" pitchFamily="18" charset="0"/>
                <a:cs typeface="Georgia" panose="02040502050405020303" pitchFamily="18" charset="0"/>
              </a:rPr>
              <a:t>Tuen saajan on tarvittaessa esitettävä liiketoimintasuunnitelmaan sisältyvien tavoitteiden ja toimenpiteiden toteutumista koskevat selvitykset ELY-keskukselle; mm. selvitys investointien toteuttamisesta, koulutusvaatimuksen täyttämisestä jne.</a:t>
            </a:r>
          </a:p>
          <a:p>
            <a:r>
              <a:rPr lang="fi-FI" altLang="fi-FI" sz="2000" dirty="0">
                <a:solidFill>
                  <a:srgbClr val="FF0000"/>
                </a:solidFill>
                <a:latin typeface="Calibri" panose="020F0502020204030204" pitchFamily="34" charset="0"/>
                <a:ea typeface="Georgia" panose="02040502050405020303" pitchFamily="18" charset="0"/>
                <a:cs typeface="Georgia" panose="02040502050405020303" pitchFamily="18" charset="0"/>
              </a:rPr>
              <a:t>Kaikissa liiketoimintasuunnitelmissa on löydyttävä tavoitteet, esim. pelkkä SPV:n tekeminen ei riitä tavoitteeksi!</a:t>
            </a:r>
          </a:p>
          <a:p>
            <a:endParaRPr lang="fi-FI" dirty="0"/>
          </a:p>
        </p:txBody>
      </p:sp>
    </p:spTree>
    <p:extLst>
      <p:ext uri="{BB962C8B-B14F-4D97-AF65-F5344CB8AC3E}">
        <p14:creationId xmlns:p14="http://schemas.microsoft.com/office/powerpoint/2010/main" val="3365850981"/>
      </p:ext>
    </p:extLst>
  </p:cSld>
  <p:clrMapOvr>
    <a:masterClrMapping/>
  </p:clrMapOvr>
</p:sld>
</file>

<file path=ppt/theme/theme1.xml><?xml version="1.0" encoding="utf-8"?>
<a:theme xmlns:a="http://schemas.openxmlformats.org/drawingml/2006/main" name="Sisältökalvot">
  <a:themeElements>
    <a:clrScheme name="Maaseutu-fi">
      <a:dk1>
        <a:srgbClr val="000000"/>
      </a:dk1>
      <a:lt1>
        <a:srgbClr val="FFFFFF"/>
      </a:lt1>
      <a:dk2>
        <a:srgbClr val="44546A"/>
      </a:dk2>
      <a:lt2>
        <a:srgbClr val="E7E6E6"/>
      </a:lt2>
      <a:accent1>
        <a:srgbClr val="63BD88"/>
      </a:accent1>
      <a:accent2>
        <a:srgbClr val="FE7303"/>
      </a:accent2>
      <a:accent3>
        <a:srgbClr val="165B94"/>
      </a:accent3>
      <a:accent4>
        <a:srgbClr val="30E0E9"/>
      </a:accent4>
      <a:accent5>
        <a:srgbClr val="E7B65C"/>
      </a:accent5>
      <a:accent6>
        <a:srgbClr val="F7928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sältökalvot - Ei alareunaa">
  <a:themeElements>
    <a:clrScheme name="Maaseutu-fi">
      <a:dk1>
        <a:srgbClr val="000000"/>
      </a:dk1>
      <a:lt1>
        <a:srgbClr val="FFFFFF"/>
      </a:lt1>
      <a:dk2>
        <a:srgbClr val="44546A"/>
      </a:dk2>
      <a:lt2>
        <a:srgbClr val="E7E6E6"/>
      </a:lt2>
      <a:accent1>
        <a:srgbClr val="63BD88"/>
      </a:accent1>
      <a:accent2>
        <a:srgbClr val="FE7303"/>
      </a:accent2>
      <a:accent3>
        <a:srgbClr val="165B94"/>
      </a:accent3>
      <a:accent4>
        <a:srgbClr val="30E0E9"/>
      </a:accent4>
      <a:accent5>
        <a:srgbClr val="E7B65C"/>
      </a:accent5>
      <a:accent6>
        <a:srgbClr val="F7928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net, välikalvot, loppukalvo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raafiset elementi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5B1AE0FE23D6459113E48C7AFF170E" ma:contentTypeVersion="10" ma:contentTypeDescription="Create a new document." ma:contentTypeScope="" ma:versionID="87d9173894724cc144633b1646d8d4ff">
  <xsd:schema xmlns:xsd="http://www.w3.org/2001/XMLSchema" xmlns:xs="http://www.w3.org/2001/XMLSchema" xmlns:p="http://schemas.microsoft.com/office/2006/metadata/properties" xmlns:ns2="0123031f-e947-4b25-8dfc-c4abd861bdf2" xmlns:ns3="96dd3c4d-fbd0-4b9a-88ac-301973ed0ddc" targetNamespace="http://schemas.microsoft.com/office/2006/metadata/properties" ma:root="true" ma:fieldsID="665849f6b76df3920c2d989a2e196a4b" ns2:_="" ns3:_="">
    <xsd:import namespace="0123031f-e947-4b25-8dfc-c4abd861bdf2"/>
    <xsd:import namespace="96dd3c4d-fbd0-4b9a-88ac-301973ed0dd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3031f-e947-4b25-8dfc-c4abd861b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6dd3c4d-fbd0-4b9a-88ac-301973ed0dd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3E8508-7A8D-4FD6-B7FA-BA0B8466B0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23031f-e947-4b25-8dfc-c4abd861bdf2"/>
    <ds:schemaRef ds:uri="96dd3c4d-fbd0-4b9a-88ac-301973ed0d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8D0D63-99E9-4BC3-B811-55E4400300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Maaseutuohjelman_yhteinen_esityspohja_2021_240221</Template>
  <TotalTime>4111</TotalTime>
  <Words>1380</Words>
  <Application>Microsoft Office PowerPoint</Application>
  <PresentationFormat>Laajakuva</PresentationFormat>
  <Paragraphs>170</Paragraphs>
  <Slides>22</Slides>
  <Notes>1</Notes>
  <HiddenSlides>0</HiddenSlides>
  <MMClips>0</MMClips>
  <ScaleCrop>false</ScaleCrop>
  <HeadingPairs>
    <vt:vector size="6" baseType="variant">
      <vt:variant>
        <vt:lpstr>Käytetyt fontit</vt:lpstr>
      </vt:variant>
      <vt:variant>
        <vt:i4>6</vt:i4>
      </vt:variant>
      <vt:variant>
        <vt:lpstr>Teema</vt:lpstr>
      </vt:variant>
      <vt:variant>
        <vt:i4>4</vt:i4>
      </vt:variant>
      <vt:variant>
        <vt:lpstr>Dian otsikot</vt:lpstr>
      </vt:variant>
      <vt:variant>
        <vt:i4>22</vt:i4>
      </vt:variant>
    </vt:vector>
  </HeadingPairs>
  <TitlesOfParts>
    <vt:vector size="32" baseType="lpstr">
      <vt:lpstr>Arial</vt:lpstr>
      <vt:lpstr>Calibri</vt:lpstr>
      <vt:lpstr>Calibri</vt:lpstr>
      <vt:lpstr>Tahoma</vt:lpstr>
      <vt:lpstr>Times New Roman</vt:lpstr>
      <vt:lpstr>Wingdings</vt:lpstr>
      <vt:lpstr>Sisältökalvot</vt:lpstr>
      <vt:lpstr>Sisältökalvot - Ei alareunaa</vt:lpstr>
      <vt:lpstr>Kannet, välikalvot, loppukalvot</vt:lpstr>
      <vt:lpstr>Graafiset elementit</vt:lpstr>
      <vt:lpstr>Tilanpidon aloittamisen rahoitustuet</vt:lpstr>
      <vt:lpstr>Nuoren viljelijän aloitustuki</vt:lpstr>
      <vt:lpstr>Nuoren viljelijän aloitustuen hakeminen</vt:lpstr>
      <vt:lpstr>Aloitustuen hakeminen Hyrrässä</vt:lpstr>
      <vt:lpstr>Tilanpidon aloittaminen</vt:lpstr>
      <vt:lpstr>Tilanpito katsotaan aloitetuksi </vt:lpstr>
      <vt:lpstr>Aloitustukihakemuksessa tarvittavia liitteitä</vt:lpstr>
      <vt:lpstr>Liiketoimintasuunnitelma (1/2)</vt:lpstr>
      <vt:lpstr>Liiketoimintasuunnitelma (2/2)</vt:lpstr>
      <vt:lpstr>Aloitustuen valintakriteerit</vt:lpstr>
      <vt:lpstr>Maataloustoiminnassa tarvittava ammattitaito (1/2)</vt:lpstr>
      <vt:lpstr>Maataloustoiminnassa tarvittava ammattitaito (2/2)</vt:lpstr>
      <vt:lpstr>Maatalouden yrittäjätulon laskeminen</vt:lpstr>
      <vt:lpstr>Aloitustuki yrittäjätulon mukaan</vt:lpstr>
      <vt:lpstr>Tilanpidon aloittamisesta aiheutuvat hyväksyttävät kustannukset → korkotukea voi myöntää</vt:lpstr>
      <vt:lpstr>Korkotukilaina maatilan ja/ tai maatalousirtaimiston hankintaan</vt:lpstr>
      <vt:lpstr>Aloitustuen (avustus) maksaminen</vt:lpstr>
      <vt:lpstr>Aloitustukeen liittyvän lainan nostaminen</vt:lpstr>
      <vt:lpstr>Varainsiirtoverovapaus</vt:lpstr>
      <vt:lpstr>Valtiontakaus aloitustuessa</vt:lpstr>
      <vt:lpstr>Siirtyvät tuetut lainat</vt:lpstr>
      <vt:lpstr>Nuoren viljelijän aloitustuki Hämeen ELY-keskus, maaseutuyksikkö</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Tulosviestintä 2022</dc:title>
  <dc:creator>Nivukoski Emilia (Ruokavirasto)</dc:creator>
  <cp:lastModifiedBy>Löyttyniemi Olli (ELY)</cp:lastModifiedBy>
  <cp:revision>167</cp:revision>
  <cp:lastPrinted>2018-08-24T13:32:20Z</cp:lastPrinted>
  <dcterms:created xsi:type="dcterms:W3CDTF">2022-04-05T10:40:53Z</dcterms:created>
  <dcterms:modified xsi:type="dcterms:W3CDTF">2023-04-14T08:20:22Z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y fmtid="{D5CDD505-2E9C-101B-9397-08002B2CF9AE}" pid="3" name="ContentTypeId">
    <vt:lpwstr>0x010100D85B1AE0FE23D6459113E48C7AFF170E</vt:lpwstr>
  </property>
</Properties>
</file>