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34"/>
  </p:notesMasterIdLst>
  <p:handoutMasterIdLst>
    <p:handoutMasterId r:id="rId35"/>
  </p:handoutMasterIdLst>
  <p:sldIdLst>
    <p:sldId id="362" r:id="rId7"/>
    <p:sldId id="364" r:id="rId8"/>
    <p:sldId id="365" r:id="rId9"/>
    <p:sldId id="367" r:id="rId10"/>
    <p:sldId id="369" r:id="rId11"/>
    <p:sldId id="368" r:id="rId12"/>
    <p:sldId id="371" r:id="rId13"/>
    <p:sldId id="379" r:id="rId14"/>
    <p:sldId id="374" r:id="rId15"/>
    <p:sldId id="377" r:id="rId16"/>
    <p:sldId id="382" r:id="rId17"/>
    <p:sldId id="381" r:id="rId18"/>
    <p:sldId id="384" r:id="rId19"/>
    <p:sldId id="383" r:id="rId20"/>
    <p:sldId id="386" r:id="rId21"/>
    <p:sldId id="385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400" r:id="rId33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F3847-16F7-4912-AE85-C6B4D2BB33C3}" v="28" dt="2023-03-21T13:11:48.743"/>
    <p1510:client id="{51BF37C0-57CA-A667-7F34-BFB27FD71E98}" v="531" dt="2023-03-27T13:14:41.849"/>
    <p1510:client id="{659E235E-8693-A5C7-25DF-070CAF7A1CA6}" v="342" dt="2023-03-23T07:13:19.596"/>
    <p1510:client id="{6A0BCD79-7C8A-D99A-1A8E-1636C1EA0F59}" v="2" dt="2023-03-23T07:32:30.235"/>
    <p1510:client id="{6B1E2326-7C53-4783-9589-170DFB64F228}" v="1" dt="2023-03-20T12:47:34.721"/>
    <p1510:client id="{8E5522FA-E7A3-F047-6B58-ACBAED0BED82}" v="221" dt="2023-03-21T13:46:17.199"/>
    <p1510:client id="{8E9ECC6F-75B5-DEED-0A0E-6D3CA9D32A28}" v="438" dt="2023-03-20T14:53:23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kkinen Niina (ELY)" userId="a419a5ff-fc55-43c5-86c4-c6d4e05f84d7" providerId="ADAL" clId="{6B1E2326-7C53-4783-9589-170DFB64F228}"/>
    <pc:docChg chg="undo custSel addSld delSld modSld">
      <pc:chgData name="Pulkkinen Niina (ELY)" userId="a419a5ff-fc55-43c5-86c4-c6d4e05f84d7" providerId="ADAL" clId="{6B1E2326-7C53-4783-9589-170DFB64F228}" dt="2023-03-20T12:47:43.828" v="4" actId="26606"/>
      <pc:docMkLst>
        <pc:docMk/>
      </pc:docMkLst>
      <pc:sldChg chg="addSp modSp mod setBg">
        <pc:chgData name="Pulkkinen Niina (ELY)" userId="a419a5ff-fc55-43c5-86c4-c6d4e05f84d7" providerId="ADAL" clId="{6B1E2326-7C53-4783-9589-170DFB64F228}" dt="2023-03-20T12:47:43.828" v="4" actId="26606"/>
        <pc:sldMkLst>
          <pc:docMk/>
          <pc:sldMk cId="4073383886" sldId="368"/>
        </pc:sldMkLst>
        <pc:spChg chg="mo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2" creationId="{8D5076AD-606A-57D1-B6B5-020645F1087B}"/>
          </ac:spMkLst>
        </pc:spChg>
        <pc:spChg chg="mo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3" creationId="{719BFB40-5DF3-1D40-7610-E022A8F818A2}"/>
          </ac:spMkLst>
        </pc:spChg>
        <pc:spChg chg="ad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10" creationId="{12609869-9E80-471B-A487-A53288E0E791}"/>
          </ac:spMkLst>
        </pc:spChg>
        <pc:spChg chg="ad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12" creationId="{7004738A-9D34-43E8-97D2-CA0EED4F8BE0}"/>
          </ac:spMkLst>
        </pc:spChg>
        <pc:spChg chg="ad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14" creationId="{B8B8D07F-F13E-443E-BA68-2D26672D76B9}"/>
          </ac:spMkLst>
        </pc:spChg>
        <pc:spChg chg="ad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16" creationId="{2813A4FA-24A5-41ED-A534-3807D1B2F344}"/>
          </ac:spMkLst>
        </pc:spChg>
        <pc:spChg chg="add">
          <ac:chgData name="Pulkkinen Niina (ELY)" userId="a419a5ff-fc55-43c5-86c4-c6d4e05f84d7" providerId="ADAL" clId="{6B1E2326-7C53-4783-9589-170DFB64F228}" dt="2023-03-20T12:47:43.828" v="4" actId="26606"/>
          <ac:spMkLst>
            <pc:docMk/>
            <pc:sldMk cId="4073383886" sldId="368"/>
            <ac:spMk id="18" creationId="{C3944F27-CA70-4E84-A51A-E6BF89558979}"/>
          </ac:spMkLst>
        </pc:spChg>
        <pc:picChg chg="add mod">
          <ac:chgData name="Pulkkinen Niina (ELY)" userId="a419a5ff-fc55-43c5-86c4-c6d4e05f84d7" providerId="ADAL" clId="{6B1E2326-7C53-4783-9589-170DFB64F228}" dt="2023-03-20T12:47:43.828" v="4" actId="26606"/>
          <ac:picMkLst>
            <pc:docMk/>
            <pc:sldMk cId="4073383886" sldId="368"/>
            <ac:picMk id="5" creationId="{39483941-02E8-3ED6-8997-89D28CC6BC74}"/>
          </ac:picMkLst>
        </pc:picChg>
      </pc:sldChg>
      <pc:sldChg chg="new del">
        <pc:chgData name="Pulkkinen Niina (ELY)" userId="a419a5ff-fc55-43c5-86c4-c6d4e05f84d7" providerId="ADAL" clId="{6B1E2326-7C53-4783-9589-170DFB64F228}" dt="2023-03-20T12:45:42.408" v="1" actId="680"/>
        <pc:sldMkLst>
          <pc:docMk/>
          <pc:sldMk cId="2181053498" sldId="401"/>
        </pc:sldMkLst>
      </pc:sldChg>
    </pc:docChg>
  </pc:docChgLst>
  <pc:docChgLst>
    <pc:chgData name="Pulkkinen Niina (ELY)" userId="S::niina.pulkkinen@ely-keskus.fi::a419a5ff-fc55-43c5-86c4-c6d4e05f84d7" providerId="AD" clId="Web-{8E5522FA-E7A3-F047-6B58-ACBAED0BED82}"/>
    <pc:docChg chg="modSld">
      <pc:chgData name="Pulkkinen Niina (ELY)" userId="S::niina.pulkkinen@ely-keskus.fi::a419a5ff-fc55-43c5-86c4-c6d4e05f84d7" providerId="AD" clId="Web-{8E5522FA-E7A3-F047-6B58-ACBAED0BED82}" dt="2023-03-21T13:46:34.418" v="229"/>
      <pc:docMkLst>
        <pc:docMk/>
      </pc:docMkLst>
      <pc:sldChg chg="modSp">
        <pc:chgData name="Pulkkinen Niina (ELY)" userId="S::niina.pulkkinen@ely-keskus.fi::a419a5ff-fc55-43c5-86c4-c6d4e05f84d7" providerId="AD" clId="Web-{8E5522FA-E7A3-F047-6B58-ACBAED0BED82}" dt="2023-03-21T13:12:18.271" v="2" actId="20577"/>
        <pc:sldMkLst>
          <pc:docMk/>
          <pc:sldMk cId="339717442" sldId="364"/>
        </pc:sldMkLst>
        <pc:spChg chg="mod">
          <ac:chgData name="Pulkkinen Niina (ELY)" userId="S::niina.pulkkinen@ely-keskus.fi::a419a5ff-fc55-43c5-86c4-c6d4e05f84d7" providerId="AD" clId="Web-{8E5522FA-E7A3-F047-6B58-ACBAED0BED82}" dt="2023-03-21T13:12:18.271" v="2" actId="20577"/>
          <ac:spMkLst>
            <pc:docMk/>
            <pc:sldMk cId="339717442" sldId="364"/>
            <ac:spMk id="3" creationId="{3DDB3DF1-DDE0-BF86-497D-34073BBA8D04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16:44.727" v="99" actId="14100"/>
        <pc:sldMkLst>
          <pc:docMk/>
          <pc:sldMk cId="826103835" sldId="367"/>
        </pc:sldMkLst>
        <pc:spChg chg="mod">
          <ac:chgData name="Pulkkinen Niina (ELY)" userId="S::niina.pulkkinen@ely-keskus.fi::a419a5ff-fc55-43c5-86c4-c6d4e05f84d7" providerId="AD" clId="Web-{8E5522FA-E7A3-F047-6B58-ACBAED0BED82}" dt="2023-03-21T13:16:44.727" v="99" actId="14100"/>
          <ac:spMkLst>
            <pc:docMk/>
            <pc:sldMk cId="826103835" sldId="367"/>
            <ac:spMk id="3" creationId="{2EE7A021-7BA3-4F1A-E0C6-308536447BD2}"/>
          </ac:spMkLst>
        </pc:spChg>
      </pc:sldChg>
      <pc:sldChg chg="addSp delSp modSp">
        <pc:chgData name="Pulkkinen Niina (ELY)" userId="S::niina.pulkkinen@ely-keskus.fi::a419a5ff-fc55-43c5-86c4-c6d4e05f84d7" providerId="AD" clId="Web-{8E5522FA-E7A3-F047-6B58-ACBAED0BED82}" dt="2023-03-21T13:19:49.854" v="140" actId="20577"/>
        <pc:sldMkLst>
          <pc:docMk/>
          <pc:sldMk cId="3579584467" sldId="369"/>
        </pc:sldMkLst>
        <pc:spChg chg="add del mod">
          <ac:chgData name="Pulkkinen Niina (ELY)" userId="S::niina.pulkkinen@ely-keskus.fi::a419a5ff-fc55-43c5-86c4-c6d4e05f84d7" providerId="AD" clId="Web-{8E5522FA-E7A3-F047-6B58-ACBAED0BED82}" dt="2023-03-21T13:19:49.854" v="140" actId="20577"/>
          <ac:spMkLst>
            <pc:docMk/>
            <pc:sldMk cId="3579584467" sldId="369"/>
            <ac:spMk id="2" creationId="{0DA86D95-5AFA-B9A3-F088-A3213C3AD159}"/>
          </ac:spMkLst>
        </pc:spChg>
        <pc:spChg chg="mod">
          <ac:chgData name="Pulkkinen Niina (ELY)" userId="S::niina.pulkkinen@ely-keskus.fi::a419a5ff-fc55-43c5-86c4-c6d4e05f84d7" providerId="AD" clId="Web-{8E5522FA-E7A3-F047-6B58-ACBAED0BED82}" dt="2023-03-21T13:19:03.948" v="130" actId="20577"/>
          <ac:spMkLst>
            <pc:docMk/>
            <pc:sldMk cId="3579584467" sldId="369"/>
            <ac:spMk id="3" creationId="{BFA347EE-0E0F-E829-6617-61713D59CF27}"/>
          </ac:spMkLst>
        </pc:spChg>
        <pc:spChg chg="add del mod">
          <ac:chgData name="Pulkkinen Niina (ELY)" userId="S::niina.pulkkinen@ely-keskus.fi::a419a5ff-fc55-43c5-86c4-c6d4e05f84d7" providerId="AD" clId="Web-{8E5522FA-E7A3-F047-6B58-ACBAED0BED82}" dt="2023-03-21T13:19:23.245" v="134"/>
          <ac:spMkLst>
            <pc:docMk/>
            <pc:sldMk cId="3579584467" sldId="369"/>
            <ac:spMk id="5" creationId="{7F76B402-734A-90D4-7F0A-24E6E1787382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20:57.652" v="152" actId="20577"/>
        <pc:sldMkLst>
          <pc:docMk/>
          <pc:sldMk cId="3055592469" sldId="374"/>
        </pc:sldMkLst>
        <pc:spChg chg="mod">
          <ac:chgData name="Pulkkinen Niina (ELY)" userId="S::niina.pulkkinen@ely-keskus.fi::a419a5ff-fc55-43c5-86c4-c6d4e05f84d7" providerId="AD" clId="Web-{8E5522FA-E7A3-F047-6B58-ACBAED0BED82}" dt="2023-03-21T13:20:57.652" v="152" actId="20577"/>
          <ac:spMkLst>
            <pc:docMk/>
            <pc:sldMk cId="3055592469" sldId="374"/>
            <ac:spMk id="3" creationId="{094E14AA-6807-B320-F598-1B3CF0E45683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20:32.058" v="150" actId="20577"/>
        <pc:sldMkLst>
          <pc:docMk/>
          <pc:sldMk cId="484335728" sldId="379"/>
        </pc:sldMkLst>
        <pc:spChg chg="mod">
          <ac:chgData name="Pulkkinen Niina (ELY)" userId="S::niina.pulkkinen@ely-keskus.fi::a419a5ff-fc55-43c5-86c4-c6d4e05f84d7" providerId="AD" clId="Web-{8E5522FA-E7A3-F047-6B58-ACBAED0BED82}" dt="2023-03-21T13:20:32.058" v="150" actId="20577"/>
          <ac:spMkLst>
            <pc:docMk/>
            <pc:sldMk cId="484335728" sldId="379"/>
            <ac:spMk id="3" creationId="{8C3D8EAF-C9EE-2B5D-C585-9465ACA75424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1:23.846" v="200" actId="14100"/>
        <pc:sldMkLst>
          <pc:docMk/>
          <pc:sldMk cId="3986831949" sldId="381"/>
        </pc:sldMkLst>
        <pc:spChg chg="mod">
          <ac:chgData name="Pulkkinen Niina (ELY)" userId="S::niina.pulkkinen@ely-keskus.fi::a419a5ff-fc55-43c5-86c4-c6d4e05f84d7" providerId="AD" clId="Web-{8E5522FA-E7A3-F047-6B58-ACBAED0BED82}" dt="2023-03-21T13:31:23.846" v="200" actId="14100"/>
          <ac:spMkLst>
            <pc:docMk/>
            <pc:sldMk cId="3986831949" sldId="381"/>
            <ac:spMk id="2" creationId="{3CF7FCB6-6928-6042-D94C-2995D1EC6D95}"/>
          </ac:spMkLst>
        </pc:spChg>
        <pc:spChg chg="mod">
          <ac:chgData name="Pulkkinen Niina (ELY)" userId="S::niina.pulkkinen@ely-keskus.fi::a419a5ff-fc55-43c5-86c4-c6d4e05f84d7" providerId="AD" clId="Web-{8E5522FA-E7A3-F047-6B58-ACBAED0BED82}" dt="2023-03-21T13:31:17.377" v="199" actId="14100"/>
          <ac:spMkLst>
            <pc:docMk/>
            <pc:sldMk cId="3986831949" sldId="381"/>
            <ac:spMk id="3" creationId="{1EC5A8BD-BAB3-6BB1-2BD3-572088324E80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3:18.894" v="205" actId="14100"/>
        <pc:sldMkLst>
          <pc:docMk/>
          <pc:sldMk cId="2236447660" sldId="383"/>
        </pc:sldMkLst>
        <pc:spChg chg="mod">
          <ac:chgData name="Pulkkinen Niina (ELY)" userId="S::niina.pulkkinen@ely-keskus.fi::a419a5ff-fc55-43c5-86c4-c6d4e05f84d7" providerId="AD" clId="Web-{8E5522FA-E7A3-F047-6B58-ACBAED0BED82}" dt="2023-03-21T13:33:18.894" v="205" actId="14100"/>
          <ac:spMkLst>
            <pc:docMk/>
            <pc:sldMk cId="2236447660" sldId="383"/>
            <ac:spMk id="3" creationId="{0AECE5A5-980A-A674-E5EF-DB73B26DEE46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1:56.300" v="203" actId="14100"/>
        <pc:sldMkLst>
          <pc:docMk/>
          <pc:sldMk cId="278721128" sldId="384"/>
        </pc:sldMkLst>
        <pc:spChg chg="mod">
          <ac:chgData name="Pulkkinen Niina (ELY)" userId="S::niina.pulkkinen@ely-keskus.fi::a419a5ff-fc55-43c5-86c4-c6d4e05f84d7" providerId="AD" clId="Web-{8E5522FA-E7A3-F047-6B58-ACBAED0BED82}" dt="2023-03-21T13:31:56.300" v="203" actId="14100"/>
          <ac:spMkLst>
            <pc:docMk/>
            <pc:sldMk cId="278721128" sldId="384"/>
            <ac:spMk id="2" creationId="{A18738B0-766D-0637-8B97-8DCE4626EA7C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4:24.926" v="208" actId="14100"/>
        <pc:sldMkLst>
          <pc:docMk/>
          <pc:sldMk cId="4197419265" sldId="385"/>
        </pc:sldMkLst>
        <pc:spChg chg="mod">
          <ac:chgData name="Pulkkinen Niina (ELY)" userId="S::niina.pulkkinen@ely-keskus.fi::a419a5ff-fc55-43c5-86c4-c6d4e05f84d7" providerId="AD" clId="Web-{8E5522FA-E7A3-F047-6B58-ACBAED0BED82}" dt="2023-03-21T13:34:24.926" v="208" actId="14100"/>
          <ac:spMkLst>
            <pc:docMk/>
            <pc:sldMk cId="4197419265" sldId="385"/>
            <ac:spMk id="3" creationId="{0774710B-4F20-F9DB-1C5A-AF3B7F3B1B09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6:14.068" v="216" actId="20577"/>
        <pc:sldMkLst>
          <pc:docMk/>
          <pc:sldMk cId="2568616730" sldId="387"/>
        </pc:sldMkLst>
        <pc:spChg chg="mod">
          <ac:chgData name="Pulkkinen Niina (ELY)" userId="S::niina.pulkkinen@ely-keskus.fi::a419a5ff-fc55-43c5-86c4-c6d4e05f84d7" providerId="AD" clId="Web-{8E5522FA-E7A3-F047-6B58-ACBAED0BED82}" dt="2023-03-21T13:36:14.068" v="216" actId="20577"/>
          <ac:spMkLst>
            <pc:docMk/>
            <pc:sldMk cId="2568616730" sldId="387"/>
            <ac:spMk id="2" creationId="{EAD0930E-2E00-5BC7-70BD-71180E746526}"/>
          </ac:spMkLst>
        </pc:spChg>
        <pc:spChg chg="mod">
          <ac:chgData name="Pulkkinen Niina (ELY)" userId="S::niina.pulkkinen@ely-keskus.fi::a419a5ff-fc55-43c5-86c4-c6d4e05f84d7" providerId="AD" clId="Web-{8E5522FA-E7A3-F047-6B58-ACBAED0BED82}" dt="2023-03-21T13:35:56.990" v="215" actId="20577"/>
          <ac:spMkLst>
            <pc:docMk/>
            <pc:sldMk cId="2568616730" sldId="387"/>
            <ac:spMk id="3" creationId="{C31BDE3A-C658-1654-573B-7417A7DD83D4}"/>
          </ac:spMkLst>
        </pc:spChg>
      </pc:sldChg>
      <pc:sldChg chg="modSp">
        <pc:chgData name="Pulkkinen Niina (ELY)" userId="S::niina.pulkkinen@ely-keskus.fi::a419a5ff-fc55-43c5-86c4-c6d4e05f84d7" providerId="AD" clId="Web-{8E5522FA-E7A3-F047-6B58-ACBAED0BED82}" dt="2023-03-21T13:36:26.959" v="218" actId="20577"/>
        <pc:sldMkLst>
          <pc:docMk/>
          <pc:sldMk cId="1593896458" sldId="388"/>
        </pc:sldMkLst>
        <pc:spChg chg="mod">
          <ac:chgData name="Pulkkinen Niina (ELY)" userId="S::niina.pulkkinen@ely-keskus.fi::a419a5ff-fc55-43c5-86c4-c6d4e05f84d7" providerId="AD" clId="Web-{8E5522FA-E7A3-F047-6B58-ACBAED0BED82}" dt="2023-03-21T13:36:26.959" v="218" actId="20577"/>
          <ac:spMkLst>
            <pc:docMk/>
            <pc:sldMk cId="1593896458" sldId="388"/>
            <ac:spMk id="3" creationId="{3DF9DBF0-31F3-2599-885F-CDE1B046FD25}"/>
          </ac:spMkLst>
        </pc:spChg>
      </pc:sldChg>
      <pc:sldChg chg="addSp delSp modSp mod setBg">
        <pc:chgData name="Pulkkinen Niina (ELY)" userId="S::niina.pulkkinen@ely-keskus.fi::a419a5ff-fc55-43c5-86c4-c6d4e05f84d7" providerId="AD" clId="Web-{8E5522FA-E7A3-F047-6B58-ACBAED0BED82}" dt="2023-03-21T13:46:34.418" v="229"/>
        <pc:sldMkLst>
          <pc:docMk/>
          <pc:sldMk cId="3833480049" sldId="389"/>
        </pc:sldMkLst>
        <pc:spChg chg="mod or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2" creationId="{1443C32D-5F8E-4B78-D325-1E5EE6B7334F}"/>
          </ac:spMkLst>
        </pc:spChg>
        <pc:spChg chg="add del mo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3" creationId="{53F74D03-6DB6-8C9D-8FF2-1E3B3DCDC78C}"/>
          </ac:spMkLst>
        </pc:spChg>
        <pc:spChg chg="del">
          <ac:chgData name="Pulkkinen Niina (ELY)" userId="S::niina.pulkkinen@ely-keskus.fi::a419a5ff-fc55-43c5-86c4-c6d4e05f84d7" providerId="AD" clId="Web-{8E5522FA-E7A3-F047-6B58-ACBAED0BED82}" dt="2023-03-21T13:45:34.886" v="219"/>
          <ac:spMkLst>
            <pc:docMk/>
            <pc:sldMk cId="3833480049" sldId="389"/>
            <ac:spMk id="4" creationId="{C61C56E3-347F-397D-3CAE-1020F00D323E}"/>
          </ac:spMkLst>
        </pc:spChg>
        <pc:spChg chg="add del">
          <ac:chgData name="Pulkkinen Niina (ELY)" userId="S::niina.pulkkinen@ely-keskus.fi::a419a5ff-fc55-43c5-86c4-c6d4e05f84d7" providerId="AD" clId="Web-{8E5522FA-E7A3-F047-6B58-ACBAED0BED82}" dt="2023-03-21T13:46:05.996" v="222"/>
          <ac:spMkLst>
            <pc:docMk/>
            <pc:sldMk cId="3833480049" sldId="389"/>
            <ac:spMk id="10" creationId="{F13C74B1-5B17-4795-BED0-7140497B445A}"/>
          </ac:spMkLst>
        </pc:spChg>
        <pc:spChg chg="add del">
          <ac:chgData name="Pulkkinen Niina (ELY)" userId="S::niina.pulkkinen@ely-keskus.fi::a419a5ff-fc55-43c5-86c4-c6d4e05f84d7" providerId="AD" clId="Web-{8E5522FA-E7A3-F047-6B58-ACBAED0BED82}" dt="2023-03-21T13:46:05.996" v="222"/>
          <ac:spMkLst>
            <pc:docMk/>
            <pc:sldMk cId="3833480049" sldId="389"/>
            <ac:spMk id="12" creationId="{D4974D33-8DC5-464E-8C6D-BE58F0669C17}"/>
          </ac:spMkLst>
        </pc:spChg>
        <pc:spChg chg="ad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13" creationId="{8181FC64-B306-4821-98E2-780662EFC486}"/>
          </ac:spMkLst>
        </pc:spChg>
        <pc:spChg chg="ad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14" creationId="{F9EC3F91-A75C-4F74-867E-E4C28C13546B}"/>
          </ac:spMkLst>
        </pc:spChg>
        <pc:spChg chg="ad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15" creationId="{5871FC61-DD4E-47D4-81FD-8A7E7D12B371}"/>
          </ac:spMkLst>
        </pc:spChg>
        <pc:spChg chg="ad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16" creationId="{829A1E2C-5AC8-40FC-99E9-832069D39792}"/>
          </ac:spMkLst>
        </pc:spChg>
        <pc:spChg chg="add">
          <ac:chgData name="Pulkkinen Niina (ELY)" userId="S::niina.pulkkinen@ely-keskus.fi::a419a5ff-fc55-43c5-86c4-c6d4e05f84d7" providerId="AD" clId="Web-{8E5522FA-E7A3-F047-6B58-ACBAED0BED82}" dt="2023-03-21T13:46:34.418" v="229"/>
          <ac:spMkLst>
            <pc:docMk/>
            <pc:sldMk cId="3833480049" sldId="389"/>
            <ac:spMk id="17" creationId="{53F74D03-6DB6-8C9D-8FF2-1E3B3DCDC78C}"/>
          </ac:spMkLst>
        </pc:spChg>
        <pc:graphicFrameChg chg="add del">
          <ac:chgData name="Pulkkinen Niina (ELY)" userId="S::niina.pulkkinen@ely-keskus.fi::a419a5ff-fc55-43c5-86c4-c6d4e05f84d7" providerId="AD" clId="Web-{8E5522FA-E7A3-F047-6B58-ACBAED0BED82}" dt="2023-03-21T13:46:14.746" v="224"/>
          <ac:graphicFrameMkLst>
            <pc:docMk/>
            <pc:sldMk cId="3833480049" sldId="389"/>
            <ac:graphicFrameMk id="7" creationId="{3B1FEABF-2887-7DD2-2DB7-3D52C7BDE71B}"/>
          </ac:graphicFrameMkLst>
        </pc:graphicFrameChg>
        <pc:graphicFrameChg chg="add del">
          <ac:chgData name="Pulkkinen Niina (ELY)" userId="S::niina.pulkkinen@ely-keskus.fi::a419a5ff-fc55-43c5-86c4-c6d4e05f84d7" providerId="AD" clId="Web-{8E5522FA-E7A3-F047-6B58-ACBAED0BED82}" dt="2023-03-21T13:46:17.168" v="226"/>
          <ac:graphicFrameMkLst>
            <pc:docMk/>
            <pc:sldMk cId="3833480049" sldId="389"/>
            <ac:graphicFrameMk id="9" creationId="{94DFF70A-D906-F357-85D4-9062666B447B}"/>
          </ac:graphicFrameMkLst>
        </pc:graphicFrameChg>
        <pc:graphicFrameChg chg="add del">
          <ac:chgData name="Pulkkinen Niina (ELY)" userId="S::niina.pulkkinen@ely-keskus.fi::a419a5ff-fc55-43c5-86c4-c6d4e05f84d7" providerId="AD" clId="Web-{8E5522FA-E7A3-F047-6B58-ACBAED0BED82}" dt="2023-03-21T13:46:34.403" v="228"/>
          <ac:graphicFrameMkLst>
            <pc:docMk/>
            <pc:sldMk cId="3833480049" sldId="389"/>
            <ac:graphicFrameMk id="11" creationId="{658CF3B6-2B18-878E-E8E3-9F529F32A8B9}"/>
          </ac:graphicFrameMkLst>
        </pc:graphicFrameChg>
        <pc:picChg chg="add mod ord">
          <ac:chgData name="Pulkkinen Niina (ELY)" userId="S::niina.pulkkinen@ely-keskus.fi::a419a5ff-fc55-43c5-86c4-c6d4e05f84d7" providerId="AD" clId="Web-{8E5522FA-E7A3-F047-6B58-ACBAED0BED82}" dt="2023-03-21T13:46:34.418" v="229"/>
          <ac:picMkLst>
            <pc:docMk/>
            <pc:sldMk cId="3833480049" sldId="389"/>
            <ac:picMk id="5" creationId="{1EF2DE9F-F308-106F-69A4-D937C3918CB6}"/>
          </ac:picMkLst>
        </pc:picChg>
      </pc:sldChg>
    </pc:docChg>
  </pc:docChgLst>
  <pc:docChgLst>
    <pc:chgData name="Pulkkinen Niina (ELY)" userId="S::niina.pulkkinen@ely-keskus.fi::a419a5ff-fc55-43c5-86c4-c6d4e05f84d7" providerId="AD" clId="Web-{21EF3847-16F7-4912-AE85-C6B4D2BB33C3}"/>
    <pc:docChg chg="modSld">
      <pc:chgData name="Pulkkinen Niina (ELY)" userId="S::niina.pulkkinen@ely-keskus.fi::a419a5ff-fc55-43c5-86c4-c6d4e05f84d7" providerId="AD" clId="Web-{21EF3847-16F7-4912-AE85-C6B4D2BB33C3}" dt="2023-03-21T13:11:48.743" v="31" actId="20577"/>
      <pc:docMkLst>
        <pc:docMk/>
      </pc:docMkLst>
      <pc:sldChg chg="modSp">
        <pc:chgData name="Pulkkinen Niina (ELY)" userId="S::niina.pulkkinen@ely-keskus.fi::a419a5ff-fc55-43c5-86c4-c6d4e05f84d7" providerId="AD" clId="Web-{21EF3847-16F7-4912-AE85-C6B4D2BB33C3}" dt="2023-03-21T13:09:14.616" v="21" actId="14100"/>
        <pc:sldMkLst>
          <pc:docMk/>
          <pc:sldMk cId="3279183876" sldId="365"/>
        </pc:sldMkLst>
        <pc:spChg chg="mod">
          <ac:chgData name="Pulkkinen Niina (ELY)" userId="S::niina.pulkkinen@ely-keskus.fi::a419a5ff-fc55-43c5-86c4-c6d4e05f84d7" providerId="AD" clId="Web-{21EF3847-16F7-4912-AE85-C6B4D2BB33C3}" dt="2023-03-21T13:09:14.616" v="21" actId="14100"/>
          <ac:spMkLst>
            <pc:docMk/>
            <pc:sldMk cId="3279183876" sldId="365"/>
            <ac:spMk id="2" creationId="{81750AEC-2863-7A74-8102-F489678AC329}"/>
          </ac:spMkLst>
        </pc:spChg>
        <pc:spChg chg="mod">
          <ac:chgData name="Pulkkinen Niina (ELY)" userId="S::niina.pulkkinen@ely-keskus.fi::a419a5ff-fc55-43c5-86c4-c6d4e05f84d7" providerId="AD" clId="Web-{21EF3847-16F7-4912-AE85-C6B4D2BB33C3}" dt="2023-03-21T13:09:04.116" v="20" actId="14100"/>
          <ac:spMkLst>
            <pc:docMk/>
            <pc:sldMk cId="3279183876" sldId="365"/>
            <ac:spMk id="3" creationId="{0B66608D-9338-2E57-9A91-CC59B3175A33}"/>
          </ac:spMkLst>
        </pc:spChg>
      </pc:sldChg>
      <pc:sldChg chg="modSp">
        <pc:chgData name="Pulkkinen Niina (ELY)" userId="S::niina.pulkkinen@ely-keskus.fi::a419a5ff-fc55-43c5-86c4-c6d4e05f84d7" providerId="AD" clId="Web-{21EF3847-16F7-4912-AE85-C6B4D2BB33C3}" dt="2023-03-21T13:11:48.743" v="31" actId="20577"/>
        <pc:sldMkLst>
          <pc:docMk/>
          <pc:sldMk cId="826103835" sldId="367"/>
        </pc:sldMkLst>
        <pc:spChg chg="mod">
          <ac:chgData name="Pulkkinen Niina (ELY)" userId="S::niina.pulkkinen@ely-keskus.fi::a419a5ff-fc55-43c5-86c4-c6d4e05f84d7" providerId="AD" clId="Web-{21EF3847-16F7-4912-AE85-C6B4D2BB33C3}" dt="2023-03-21T13:09:31.320" v="22" actId="14100"/>
          <ac:spMkLst>
            <pc:docMk/>
            <pc:sldMk cId="826103835" sldId="367"/>
            <ac:spMk id="2" creationId="{25B04A6B-1FA5-84B7-1798-F481D3227E47}"/>
          </ac:spMkLst>
        </pc:spChg>
        <pc:spChg chg="mod">
          <ac:chgData name="Pulkkinen Niina (ELY)" userId="S::niina.pulkkinen@ely-keskus.fi::a419a5ff-fc55-43c5-86c4-c6d4e05f84d7" providerId="AD" clId="Web-{21EF3847-16F7-4912-AE85-C6B4D2BB33C3}" dt="2023-03-21T13:11:48.743" v="31" actId="20577"/>
          <ac:spMkLst>
            <pc:docMk/>
            <pc:sldMk cId="826103835" sldId="367"/>
            <ac:spMk id="3" creationId="{2EE7A021-7BA3-4F1A-E0C6-308536447BD2}"/>
          </ac:spMkLst>
        </pc:spChg>
      </pc:sldChg>
    </pc:docChg>
  </pc:docChgLst>
  <pc:docChgLst>
    <pc:chgData name="Pulkkinen Niina (ELY)" userId="S::niina.pulkkinen@ely-keskus.fi::a419a5ff-fc55-43c5-86c4-c6d4e05f84d7" providerId="AD" clId="Web-{659E235E-8693-A5C7-25DF-070CAF7A1CA6}"/>
    <pc:docChg chg="modSld">
      <pc:chgData name="Pulkkinen Niina (ELY)" userId="S::niina.pulkkinen@ely-keskus.fi::a419a5ff-fc55-43c5-86c4-c6d4e05f84d7" providerId="AD" clId="Web-{659E235E-8693-A5C7-25DF-070CAF7A1CA6}" dt="2023-03-23T07:13:19.596" v="347" actId="20577"/>
      <pc:docMkLst>
        <pc:docMk/>
      </pc:docMkLst>
      <pc:sldChg chg="modSp">
        <pc:chgData name="Pulkkinen Niina (ELY)" userId="S::niina.pulkkinen@ely-keskus.fi::a419a5ff-fc55-43c5-86c4-c6d4e05f84d7" providerId="AD" clId="Web-{659E235E-8693-A5C7-25DF-070CAF7A1CA6}" dt="2023-03-23T07:10:31.332" v="331" actId="20577"/>
        <pc:sldMkLst>
          <pc:docMk/>
          <pc:sldMk cId="3189579536" sldId="362"/>
        </pc:sldMkLst>
        <pc:spChg chg="mod">
          <ac:chgData name="Pulkkinen Niina (ELY)" userId="S::niina.pulkkinen@ely-keskus.fi::a419a5ff-fc55-43c5-86c4-c6d4e05f84d7" providerId="AD" clId="Web-{659E235E-8693-A5C7-25DF-070CAF7A1CA6}" dt="2023-03-23T07:10:31.332" v="331" actId="20577"/>
          <ac:spMkLst>
            <pc:docMk/>
            <pc:sldMk cId="3189579536" sldId="362"/>
            <ac:spMk id="3" creationId="{934E269E-0985-78EF-3BD4-8C9A845FDD98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18:37.407" v="24" actId="14100"/>
        <pc:sldMkLst>
          <pc:docMk/>
          <pc:sldMk cId="3579584467" sldId="369"/>
        </pc:sldMkLst>
        <pc:spChg chg="mod">
          <ac:chgData name="Pulkkinen Niina (ELY)" userId="S::niina.pulkkinen@ely-keskus.fi::a419a5ff-fc55-43c5-86c4-c6d4e05f84d7" providerId="AD" clId="Web-{659E235E-8693-A5C7-25DF-070CAF7A1CA6}" dt="2023-03-23T06:18:37.407" v="24" actId="14100"/>
          <ac:spMkLst>
            <pc:docMk/>
            <pc:sldMk cId="3579584467" sldId="369"/>
            <ac:spMk id="2" creationId="{0DA86D95-5AFA-B9A3-F088-A3213C3AD159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19:06.783" v="25" actId="14100"/>
        <pc:sldMkLst>
          <pc:docMk/>
          <pc:sldMk cId="3055592469" sldId="374"/>
        </pc:sldMkLst>
        <pc:spChg chg="mod">
          <ac:chgData name="Pulkkinen Niina (ELY)" userId="S::niina.pulkkinen@ely-keskus.fi::a419a5ff-fc55-43c5-86c4-c6d4e05f84d7" providerId="AD" clId="Web-{659E235E-8693-A5C7-25DF-070CAF7A1CA6}" dt="2023-03-23T06:19:06.783" v="25" actId="14100"/>
          <ac:spMkLst>
            <pc:docMk/>
            <pc:sldMk cId="3055592469" sldId="374"/>
            <ac:spMk id="2" creationId="{660C9E16-B222-019E-9523-87F5299564E6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21:48.971" v="39" actId="20577"/>
        <pc:sldMkLst>
          <pc:docMk/>
          <pc:sldMk cId="2236447660" sldId="383"/>
        </pc:sldMkLst>
        <pc:spChg chg="mod">
          <ac:chgData name="Pulkkinen Niina (ELY)" userId="S::niina.pulkkinen@ely-keskus.fi::a419a5ff-fc55-43c5-86c4-c6d4e05f84d7" providerId="AD" clId="Web-{659E235E-8693-A5C7-25DF-070CAF7A1CA6}" dt="2023-03-23T06:21:48.971" v="39" actId="20577"/>
          <ac:spMkLst>
            <pc:docMk/>
            <pc:sldMk cId="2236447660" sldId="383"/>
            <ac:spMk id="3" creationId="{0AECE5A5-980A-A674-E5EF-DB73B26DEE46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20:33.908" v="28" actId="20577"/>
        <pc:sldMkLst>
          <pc:docMk/>
          <pc:sldMk cId="278721128" sldId="384"/>
        </pc:sldMkLst>
        <pc:spChg chg="mod">
          <ac:chgData name="Pulkkinen Niina (ELY)" userId="S::niina.pulkkinen@ely-keskus.fi::a419a5ff-fc55-43c5-86c4-c6d4e05f84d7" providerId="AD" clId="Web-{659E235E-8693-A5C7-25DF-070CAF7A1CA6}" dt="2023-03-23T06:20:33.908" v="28" actId="20577"/>
          <ac:spMkLst>
            <pc:docMk/>
            <pc:sldMk cId="278721128" sldId="384"/>
            <ac:spMk id="3" creationId="{77D623B7-5378-39F3-F588-EF8578EB74CB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41:02.376" v="41" actId="20577"/>
        <pc:sldMkLst>
          <pc:docMk/>
          <pc:sldMk cId="4197419265" sldId="385"/>
        </pc:sldMkLst>
        <pc:spChg chg="mod">
          <ac:chgData name="Pulkkinen Niina (ELY)" userId="S::niina.pulkkinen@ely-keskus.fi::a419a5ff-fc55-43c5-86c4-c6d4e05f84d7" providerId="AD" clId="Web-{659E235E-8693-A5C7-25DF-070CAF7A1CA6}" dt="2023-03-23T06:41:02.376" v="41" actId="20577"/>
          <ac:spMkLst>
            <pc:docMk/>
            <pc:sldMk cId="4197419265" sldId="385"/>
            <ac:spMk id="3" creationId="{0774710B-4F20-F9DB-1C5A-AF3B7F3B1B09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41:13.126" v="42" actId="14100"/>
        <pc:sldMkLst>
          <pc:docMk/>
          <pc:sldMk cId="2568616730" sldId="387"/>
        </pc:sldMkLst>
        <pc:spChg chg="mod">
          <ac:chgData name="Pulkkinen Niina (ELY)" userId="S::niina.pulkkinen@ely-keskus.fi::a419a5ff-fc55-43c5-86c4-c6d4e05f84d7" providerId="AD" clId="Web-{659E235E-8693-A5C7-25DF-070CAF7A1CA6}" dt="2023-03-23T06:41:13.126" v="42" actId="14100"/>
          <ac:spMkLst>
            <pc:docMk/>
            <pc:sldMk cId="2568616730" sldId="387"/>
            <ac:spMk id="3" creationId="{C31BDE3A-C658-1654-573B-7417A7DD83D4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46:20.952" v="57" actId="20577"/>
        <pc:sldMkLst>
          <pc:docMk/>
          <pc:sldMk cId="1299861140" sldId="390"/>
        </pc:sldMkLst>
        <pc:spChg chg="mod">
          <ac:chgData name="Pulkkinen Niina (ELY)" userId="S::niina.pulkkinen@ely-keskus.fi::a419a5ff-fc55-43c5-86c4-c6d4e05f84d7" providerId="AD" clId="Web-{659E235E-8693-A5C7-25DF-070CAF7A1CA6}" dt="2023-03-23T06:46:20.952" v="57" actId="20577"/>
          <ac:spMkLst>
            <pc:docMk/>
            <pc:sldMk cId="1299861140" sldId="390"/>
            <ac:spMk id="3" creationId="{5DA169DB-03DA-5472-9063-FBCCCEB5D545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47:16.874" v="68" actId="20577"/>
        <pc:sldMkLst>
          <pc:docMk/>
          <pc:sldMk cId="2822542287" sldId="391"/>
        </pc:sldMkLst>
        <pc:spChg chg="mod">
          <ac:chgData name="Pulkkinen Niina (ELY)" userId="S::niina.pulkkinen@ely-keskus.fi::a419a5ff-fc55-43c5-86c4-c6d4e05f84d7" providerId="AD" clId="Web-{659E235E-8693-A5C7-25DF-070CAF7A1CA6}" dt="2023-03-23T06:47:16.874" v="68" actId="20577"/>
          <ac:spMkLst>
            <pc:docMk/>
            <pc:sldMk cId="2822542287" sldId="391"/>
            <ac:spMk id="3" creationId="{58E2937B-5DC1-49A8-548A-F36BD745FF93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48:42.654" v="87" actId="20577"/>
        <pc:sldMkLst>
          <pc:docMk/>
          <pc:sldMk cId="1901348243" sldId="392"/>
        </pc:sldMkLst>
        <pc:spChg chg="mod">
          <ac:chgData name="Pulkkinen Niina (ELY)" userId="S::niina.pulkkinen@ely-keskus.fi::a419a5ff-fc55-43c5-86c4-c6d4e05f84d7" providerId="AD" clId="Web-{659E235E-8693-A5C7-25DF-070CAF7A1CA6}" dt="2023-03-23T06:48:42.654" v="87" actId="20577"/>
          <ac:spMkLst>
            <pc:docMk/>
            <pc:sldMk cId="1901348243" sldId="392"/>
            <ac:spMk id="3" creationId="{677FB967-5EED-20AE-99C0-C10561FE7E9D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50:25.075" v="114" actId="20577"/>
        <pc:sldMkLst>
          <pc:docMk/>
          <pc:sldMk cId="2799737614" sldId="393"/>
        </pc:sldMkLst>
        <pc:spChg chg="mod">
          <ac:chgData name="Pulkkinen Niina (ELY)" userId="S::niina.pulkkinen@ely-keskus.fi::a419a5ff-fc55-43c5-86c4-c6d4e05f84d7" providerId="AD" clId="Web-{659E235E-8693-A5C7-25DF-070CAF7A1CA6}" dt="2023-03-23T06:50:25.075" v="114" actId="20577"/>
          <ac:spMkLst>
            <pc:docMk/>
            <pc:sldMk cId="2799737614" sldId="393"/>
            <ac:spMk id="3" creationId="{27A6A1FF-58D0-D21B-E485-CB2A30B9E46F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6:51:06.606" v="119" actId="20577"/>
        <pc:sldMkLst>
          <pc:docMk/>
          <pc:sldMk cId="3108834964" sldId="394"/>
        </pc:sldMkLst>
        <pc:spChg chg="mod">
          <ac:chgData name="Pulkkinen Niina (ELY)" userId="S::niina.pulkkinen@ely-keskus.fi::a419a5ff-fc55-43c5-86c4-c6d4e05f84d7" providerId="AD" clId="Web-{659E235E-8693-A5C7-25DF-070CAF7A1CA6}" dt="2023-03-23T06:51:06.606" v="119" actId="20577"/>
          <ac:spMkLst>
            <pc:docMk/>
            <pc:sldMk cId="3108834964" sldId="394"/>
            <ac:spMk id="3" creationId="{28C6698D-789C-9306-B93F-7F2C07169B32}"/>
          </ac:spMkLst>
        </pc:spChg>
      </pc:sldChg>
      <pc:sldChg chg="modSp">
        <pc:chgData name="Pulkkinen Niina (ELY)" userId="S::niina.pulkkinen@ely-keskus.fi::a419a5ff-fc55-43c5-86c4-c6d4e05f84d7" providerId="AD" clId="Web-{659E235E-8693-A5C7-25DF-070CAF7A1CA6}" dt="2023-03-23T07:09:20.254" v="323" actId="14100"/>
        <pc:sldMkLst>
          <pc:docMk/>
          <pc:sldMk cId="194852724" sldId="395"/>
        </pc:sldMkLst>
        <pc:spChg chg="mod">
          <ac:chgData name="Pulkkinen Niina (ELY)" userId="S::niina.pulkkinen@ely-keskus.fi::a419a5ff-fc55-43c5-86c4-c6d4e05f84d7" providerId="AD" clId="Web-{659E235E-8693-A5C7-25DF-070CAF7A1CA6}" dt="2023-03-23T07:09:20.254" v="323" actId="14100"/>
          <ac:spMkLst>
            <pc:docMk/>
            <pc:sldMk cId="194852724" sldId="395"/>
            <ac:spMk id="3" creationId="{7AF351C4-28B3-2AF8-BC8C-D3007025AEA8}"/>
          </ac:spMkLst>
        </pc:spChg>
      </pc:sldChg>
      <pc:sldChg chg="addSp delSp modSp mod setBg">
        <pc:chgData name="Pulkkinen Niina (ELY)" userId="S::niina.pulkkinen@ely-keskus.fi::a419a5ff-fc55-43c5-86c4-c6d4e05f84d7" providerId="AD" clId="Web-{659E235E-8693-A5C7-25DF-070CAF7A1CA6}" dt="2023-03-23T07:08:42.645" v="317" actId="20577"/>
        <pc:sldMkLst>
          <pc:docMk/>
          <pc:sldMk cId="2452923724" sldId="396"/>
        </pc:sldMkLst>
        <pc:spChg chg="mod">
          <ac:chgData name="Pulkkinen Niina (ELY)" userId="S::niina.pulkkinen@ely-keskus.fi::a419a5ff-fc55-43c5-86c4-c6d4e05f84d7" providerId="AD" clId="Web-{659E235E-8693-A5C7-25DF-070CAF7A1CA6}" dt="2023-03-23T07:08:20.380" v="308" actId="14100"/>
          <ac:spMkLst>
            <pc:docMk/>
            <pc:sldMk cId="2452923724" sldId="396"/>
            <ac:spMk id="2" creationId="{2A1D5438-F57D-E738-F1EA-A62BCF4E0932}"/>
          </ac:spMkLst>
        </pc:spChg>
        <pc:spChg chg="mod">
          <ac:chgData name="Pulkkinen Niina (ELY)" userId="S::niina.pulkkinen@ely-keskus.fi::a419a5ff-fc55-43c5-86c4-c6d4e05f84d7" providerId="AD" clId="Web-{659E235E-8693-A5C7-25DF-070CAF7A1CA6}" dt="2023-03-23T07:08:42.645" v="317" actId="20577"/>
          <ac:spMkLst>
            <pc:docMk/>
            <pc:sldMk cId="2452923724" sldId="396"/>
            <ac:spMk id="3" creationId="{E8BCA79B-7DBD-BAD3-BE13-C3093E0C593C}"/>
          </ac:spMkLst>
        </pc:spChg>
        <pc:spChg chg="del">
          <ac:chgData name="Pulkkinen Niina (ELY)" userId="S::niina.pulkkinen@ely-keskus.fi::a419a5ff-fc55-43c5-86c4-c6d4e05f84d7" providerId="AD" clId="Web-{659E235E-8693-A5C7-25DF-070CAF7A1CA6}" dt="2023-03-23T07:06:51.756" v="294"/>
          <ac:spMkLst>
            <pc:docMk/>
            <pc:sldMk cId="2452923724" sldId="396"/>
            <ac:spMk id="4" creationId="{A9786B04-1DE4-2FF0-5BA8-5B9661F59999}"/>
          </ac:spMkLst>
        </pc:spChg>
        <pc:spChg chg="add del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10" creationId="{12609869-9E80-471B-A487-A53288E0E791}"/>
          </ac:spMkLst>
        </pc:spChg>
        <pc:spChg chg="add del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12" creationId="{7004738A-9D34-43E8-97D2-CA0EED4F8BE0}"/>
          </ac:spMkLst>
        </pc:spChg>
        <pc:spChg chg="add del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14" creationId="{B8B8D07F-F13E-443E-BA68-2D26672D76B9}"/>
          </ac:spMkLst>
        </pc:spChg>
        <pc:spChg chg="add del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16" creationId="{2813A4FA-24A5-41ED-A534-3807D1B2F344}"/>
          </ac:spMkLst>
        </pc:spChg>
        <pc:spChg chg="add del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18" creationId="{C3944F27-CA70-4E84-A51A-E6BF89558979}"/>
          </ac:spMkLst>
        </pc:spChg>
        <pc:spChg chg="add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23" creationId="{12609869-9E80-471B-A487-A53288E0E791}"/>
          </ac:spMkLst>
        </pc:spChg>
        <pc:spChg chg="add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25" creationId="{7004738A-9D34-43E8-97D2-CA0EED4F8BE0}"/>
          </ac:spMkLst>
        </pc:spChg>
        <pc:spChg chg="add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27" creationId="{B8B8D07F-F13E-443E-BA68-2D26672D76B9}"/>
          </ac:spMkLst>
        </pc:spChg>
        <pc:spChg chg="add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29" creationId="{2813A4FA-24A5-41ED-A534-3807D1B2F344}"/>
          </ac:spMkLst>
        </pc:spChg>
        <pc:spChg chg="add">
          <ac:chgData name="Pulkkinen Niina (ELY)" userId="S::niina.pulkkinen@ely-keskus.fi::a419a5ff-fc55-43c5-86c4-c6d4e05f84d7" providerId="AD" clId="Web-{659E235E-8693-A5C7-25DF-070CAF7A1CA6}" dt="2023-03-23T07:07:32.490" v="300"/>
          <ac:spMkLst>
            <pc:docMk/>
            <pc:sldMk cId="2452923724" sldId="396"/>
            <ac:spMk id="31" creationId="{C3944F27-CA70-4E84-A51A-E6BF89558979}"/>
          </ac:spMkLst>
        </pc:spChg>
        <pc:picChg chg="add mod ord">
          <ac:chgData name="Pulkkinen Niina (ELY)" userId="S::niina.pulkkinen@ely-keskus.fi::a419a5ff-fc55-43c5-86c4-c6d4e05f84d7" providerId="AD" clId="Web-{659E235E-8693-A5C7-25DF-070CAF7A1CA6}" dt="2023-03-23T07:06:56.256" v="295"/>
          <ac:picMkLst>
            <pc:docMk/>
            <pc:sldMk cId="2452923724" sldId="396"/>
            <ac:picMk id="5" creationId="{B8681A28-7BF7-A9E5-6421-4B416BEC9601}"/>
          </ac:picMkLst>
        </pc:picChg>
      </pc:sldChg>
      <pc:sldChg chg="modSp">
        <pc:chgData name="Pulkkinen Niina (ELY)" userId="S::niina.pulkkinen@ely-keskus.fi::a419a5ff-fc55-43c5-86c4-c6d4e05f84d7" providerId="AD" clId="Web-{659E235E-8693-A5C7-25DF-070CAF7A1CA6}" dt="2023-03-23T07:13:19.596" v="347" actId="20577"/>
        <pc:sldMkLst>
          <pc:docMk/>
          <pc:sldMk cId="1344584676" sldId="400"/>
        </pc:sldMkLst>
        <pc:spChg chg="mod">
          <ac:chgData name="Pulkkinen Niina (ELY)" userId="S::niina.pulkkinen@ely-keskus.fi::a419a5ff-fc55-43c5-86c4-c6d4e05f84d7" providerId="AD" clId="Web-{659E235E-8693-A5C7-25DF-070CAF7A1CA6}" dt="2023-03-23T06:56:45.729" v="239" actId="20577"/>
          <ac:spMkLst>
            <pc:docMk/>
            <pc:sldMk cId="1344584676" sldId="400"/>
            <ac:spMk id="2" creationId="{A5F22296-EE60-BCCF-098D-98EB0D61326E}"/>
          </ac:spMkLst>
        </pc:spChg>
        <pc:spChg chg="mod">
          <ac:chgData name="Pulkkinen Niina (ELY)" userId="S::niina.pulkkinen@ely-keskus.fi::a419a5ff-fc55-43c5-86c4-c6d4e05f84d7" providerId="AD" clId="Web-{659E235E-8693-A5C7-25DF-070CAF7A1CA6}" dt="2023-03-23T07:13:19.596" v="347" actId="20577"/>
          <ac:spMkLst>
            <pc:docMk/>
            <pc:sldMk cId="1344584676" sldId="400"/>
            <ac:spMk id="3" creationId="{997EF1E3-F7D5-7AEF-E659-D0FAD29559B7}"/>
          </ac:spMkLst>
        </pc:spChg>
      </pc:sldChg>
    </pc:docChg>
  </pc:docChgLst>
  <pc:docChgLst>
    <pc:chgData name="Pulkkinen Niina (ELY)" userId="S::niina.pulkkinen@ely-keskus.fi::a419a5ff-fc55-43c5-86c4-c6d4e05f84d7" providerId="AD" clId="Web-{8E9ECC6F-75B5-DEED-0A0E-6D3CA9D32A28}"/>
    <pc:docChg chg="delSld modSld sldOrd">
      <pc:chgData name="Pulkkinen Niina (ELY)" userId="S::niina.pulkkinen@ely-keskus.fi::a419a5ff-fc55-43c5-86c4-c6d4e05f84d7" providerId="AD" clId="Web-{8E9ECC6F-75B5-DEED-0A0E-6D3CA9D32A28}" dt="2023-03-20T14:53:23.121" v="453" actId="20577"/>
      <pc:docMkLst>
        <pc:docMk/>
      </pc:docMkLst>
      <pc:sldChg chg="modSp">
        <pc:chgData name="Pulkkinen Niina (ELY)" userId="S::niina.pulkkinen@ely-keskus.fi::a419a5ff-fc55-43c5-86c4-c6d4e05f84d7" providerId="AD" clId="Web-{8E9ECC6F-75B5-DEED-0A0E-6D3CA9D32A28}" dt="2023-03-20T14:33:33.274" v="206" actId="20577"/>
        <pc:sldMkLst>
          <pc:docMk/>
          <pc:sldMk cId="3189579536" sldId="362"/>
        </pc:sldMkLst>
        <pc:spChg chg="mod">
          <ac:chgData name="Pulkkinen Niina (ELY)" userId="S::niina.pulkkinen@ely-keskus.fi::a419a5ff-fc55-43c5-86c4-c6d4e05f84d7" providerId="AD" clId="Web-{8E9ECC6F-75B5-DEED-0A0E-6D3CA9D32A28}" dt="2023-03-20T14:33:33.274" v="206" actId="20577"/>
          <ac:spMkLst>
            <pc:docMk/>
            <pc:sldMk cId="3189579536" sldId="362"/>
            <ac:spMk id="2" creationId="{A7F16D52-8865-927C-5844-EEA224CD7E4B}"/>
          </ac:spMkLst>
        </pc:spChg>
      </pc:sldChg>
      <pc:sldChg chg="modSp del">
        <pc:chgData name="Pulkkinen Niina (ELY)" userId="S::niina.pulkkinen@ely-keskus.fi::a419a5ff-fc55-43c5-86c4-c6d4e05f84d7" providerId="AD" clId="Web-{8E9ECC6F-75B5-DEED-0A0E-6D3CA9D32A28}" dt="2023-03-20T14:35:47.728" v="275"/>
        <pc:sldMkLst>
          <pc:docMk/>
          <pc:sldMk cId="345227401" sldId="363"/>
        </pc:sldMkLst>
        <pc:spChg chg="mod">
          <ac:chgData name="Pulkkinen Niina (ELY)" userId="S::niina.pulkkinen@ely-keskus.fi::a419a5ff-fc55-43c5-86c4-c6d4e05f84d7" providerId="AD" clId="Web-{8E9ECC6F-75B5-DEED-0A0E-6D3CA9D32A28}" dt="2023-03-20T14:10:50.005" v="32" actId="20577"/>
          <ac:spMkLst>
            <pc:docMk/>
            <pc:sldMk cId="345227401" sldId="363"/>
            <ac:spMk id="3" creationId="{4D2E5442-12A3-9BEF-5D0F-286282CD8F0C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35:39.524" v="274" actId="20577"/>
        <pc:sldMkLst>
          <pc:docMk/>
          <pc:sldMk cId="339717442" sldId="364"/>
        </pc:sldMkLst>
        <pc:spChg chg="mod">
          <ac:chgData name="Pulkkinen Niina (ELY)" userId="S::niina.pulkkinen@ely-keskus.fi::a419a5ff-fc55-43c5-86c4-c6d4e05f84d7" providerId="AD" clId="Web-{8E9ECC6F-75B5-DEED-0A0E-6D3CA9D32A28}" dt="2023-03-20T14:35:39.524" v="274" actId="20577"/>
          <ac:spMkLst>
            <pc:docMk/>
            <pc:sldMk cId="339717442" sldId="364"/>
            <ac:spMk id="3" creationId="{3DDB3DF1-DDE0-BF86-497D-34073BBA8D04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36:43.103" v="277" actId="20577"/>
        <pc:sldMkLst>
          <pc:docMk/>
          <pc:sldMk cId="3279183876" sldId="365"/>
        </pc:sldMkLst>
        <pc:spChg chg="mod">
          <ac:chgData name="Pulkkinen Niina (ELY)" userId="S::niina.pulkkinen@ely-keskus.fi::a419a5ff-fc55-43c5-86c4-c6d4e05f84d7" providerId="AD" clId="Web-{8E9ECC6F-75B5-DEED-0A0E-6D3CA9D32A28}" dt="2023-03-20T14:36:43.103" v="277" actId="20577"/>
          <ac:spMkLst>
            <pc:docMk/>
            <pc:sldMk cId="3279183876" sldId="365"/>
            <ac:spMk id="3" creationId="{0B66608D-9338-2E57-9A91-CC59B3175A33}"/>
          </ac:spMkLst>
        </pc:spChg>
      </pc:sldChg>
      <pc:sldChg chg="modSp del">
        <pc:chgData name="Pulkkinen Niina (ELY)" userId="S::niina.pulkkinen@ely-keskus.fi::a419a5ff-fc55-43c5-86c4-c6d4e05f84d7" providerId="AD" clId="Web-{8E9ECC6F-75B5-DEED-0A0E-6D3CA9D32A28}" dt="2023-03-20T14:15:56.756" v="53"/>
        <pc:sldMkLst>
          <pc:docMk/>
          <pc:sldMk cId="3114888110" sldId="366"/>
        </pc:sldMkLst>
        <pc:spChg chg="mod">
          <ac:chgData name="Pulkkinen Niina (ELY)" userId="S::niina.pulkkinen@ely-keskus.fi::a419a5ff-fc55-43c5-86c4-c6d4e05f84d7" providerId="AD" clId="Web-{8E9ECC6F-75B5-DEED-0A0E-6D3CA9D32A28}" dt="2023-03-20T14:14:33.771" v="52" actId="20577"/>
          <ac:spMkLst>
            <pc:docMk/>
            <pc:sldMk cId="3114888110" sldId="366"/>
            <ac:spMk id="2" creationId="{FBCFC9B0-2951-468A-C70A-89B99DB9B790}"/>
          </ac:spMkLst>
        </pc:spChg>
        <pc:spChg chg="mod">
          <ac:chgData name="Pulkkinen Niina (ELY)" userId="S::niina.pulkkinen@ely-keskus.fi::a419a5ff-fc55-43c5-86c4-c6d4e05f84d7" providerId="AD" clId="Web-{8E9ECC6F-75B5-DEED-0A0E-6D3CA9D32A28}" dt="2023-03-20T14:14:25.396" v="51" actId="20577"/>
          <ac:spMkLst>
            <pc:docMk/>
            <pc:sldMk cId="3114888110" sldId="366"/>
            <ac:spMk id="3" creationId="{93EBCF57-2346-3068-B5F5-619EE13F4577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42:19.572" v="381" actId="14100"/>
        <pc:sldMkLst>
          <pc:docMk/>
          <pc:sldMk cId="826103835" sldId="367"/>
        </pc:sldMkLst>
        <pc:spChg chg="mod">
          <ac:chgData name="Pulkkinen Niina (ELY)" userId="S::niina.pulkkinen@ely-keskus.fi::a419a5ff-fc55-43c5-86c4-c6d4e05f84d7" providerId="AD" clId="Web-{8E9ECC6F-75B5-DEED-0A0E-6D3CA9D32A28}" dt="2023-03-20T14:16:39.053" v="65" actId="20577"/>
          <ac:spMkLst>
            <pc:docMk/>
            <pc:sldMk cId="826103835" sldId="367"/>
            <ac:spMk id="2" creationId="{25B04A6B-1FA5-84B7-1798-F481D3227E47}"/>
          </ac:spMkLst>
        </pc:spChg>
        <pc:spChg chg="mod">
          <ac:chgData name="Pulkkinen Niina (ELY)" userId="S::niina.pulkkinen@ely-keskus.fi::a419a5ff-fc55-43c5-86c4-c6d4e05f84d7" providerId="AD" clId="Web-{8E9ECC6F-75B5-DEED-0A0E-6D3CA9D32A28}" dt="2023-03-20T14:42:19.572" v="381" actId="14100"/>
          <ac:spMkLst>
            <pc:docMk/>
            <pc:sldMk cId="826103835" sldId="367"/>
            <ac:spMk id="3" creationId="{2EE7A021-7BA3-4F1A-E0C6-308536447BD2}"/>
          </ac:spMkLst>
        </pc:spChg>
      </pc:sldChg>
      <pc:sldChg chg="modSp ord">
        <pc:chgData name="Pulkkinen Niina (ELY)" userId="S::niina.pulkkinen@ely-keskus.fi::a419a5ff-fc55-43c5-86c4-c6d4e05f84d7" providerId="AD" clId="Web-{8E9ECC6F-75B5-DEED-0A0E-6D3CA9D32A28}" dt="2023-03-20T14:43:23.182" v="384" actId="20577"/>
        <pc:sldMkLst>
          <pc:docMk/>
          <pc:sldMk cId="4073383886" sldId="368"/>
        </pc:sldMkLst>
        <pc:spChg chg="mod">
          <ac:chgData name="Pulkkinen Niina (ELY)" userId="S::niina.pulkkinen@ely-keskus.fi::a419a5ff-fc55-43c5-86c4-c6d4e05f84d7" providerId="AD" clId="Web-{8E9ECC6F-75B5-DEED-0A0E-6D3CA9D32A28}" dt="2023-03-20T14:43:23.182" v="384" actId="20577"/>
          <ac:spMkLst>
            <pc:docMk/>
            <pc:sldMk cId="4073383886" sldId="368"/>
            <ac:spMk id="2" creationId="{8D5076AD-606A-57D1-B6B5-020645F1087B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43:10.323" v="383" actId="20577"/>
        <pc:sldMkLst>
          <pc:docMk/>
          <pc:sldMk cId="3579584467" sldId="369"/>
        </pc:sldMkLst>
        <pc:spChg chg="mod">
          <ac:chgData name="Pulkkinen Niina (ELY)" userId="S::niina.pulkkinen@ely-keskus.fi::a419a5ff-fc55-43c5-86c4-c6d4e05f84d7" providerId="AD" clId="Web-{8E9ECC6F-75B5-DEED-0A0E-6D3CA9D32A28}" dt="2023-03-20T14:43:10.323" v="383" actId="20577"/>
          <ac:spMkLst>
            <pc:docMk/>
            <pc:sldMk cId="3579584467" sldId="369"/>
            <ac:spMk id="3" creationId="{BFA347EE-0E0F-E829-6617-61713D59CF27}"/>
          </ac:spMkLst>
        </pc:spChg>
      </pc:sldChg>
      <pc:sldChg chg="modSp del ord">
        <pc:chgData name="Pulkkinen Niina (ELY)" userId="S::niina.pulkkinen@ely-keskus.fi::a419a5ff-fc55-43c5-86c4-c6d4e05f84d7" providerId="AD" clId="Web-{8E9ECC6F-75B5-DEED-0A0E-6D3CA9D32A28}" dt="2023-03-20T14:25:42.617" v="133"/>
        <pc:sldMkLst>
          <pc:docMk/>
          <pc:sldMk cId="626775616" sldId="370"/>
        </pc:sldMkLst>
        <pc:spChg chg="mod">
          <ac:chgData name="Pulkkinen Niina (ELY)" userId="S::niina.pulkkinen@ely-keskus.fi::a419a5ff-fc55-43c5-86c4-c6d4e05f84d7" providerId="AD" clId="Web-{8E9ECC6F-75B5-DEED-0A0E-6D3CA9D32A28}" dt="2023-03-20T14:24:56.804" v="130" actId="20577"/>
          <ac:spMkLst>
            <pc:docMk/>
            <pc:sldMk cId="626775616" sldId="370"/>
            <ac:spMk id="3" creationId="{ABDD59CB-4D0B-903F-BD2A-4879C486B64A}"/>
          </ac:spMkLst>
        </pc:spChg>
      </pc:sldChg>
      <pc:sldChg chg="del">
        <pc:chgData name="Pulkkinen Niina (ELY)" userId="S::niina.pulkkinen@ely-keskus.fi::a419a5ff-fc55-43c5-86c4-c6d4e05f84d7" providerId="AD" clId="Web-{8E9ECC6F-75B5-DEED-0A0E-6D3CA9D32A28}" dt="2023-03-20T14:06:26.739" v="8"/>
        <pc:sldMkLst>
          <pc:docMk/>
          <pc:sldMk cId="1624885619" sldId="372"/>
        </pc:sldMkLst>
      </pc:sldChg>
      <pc:sldChg chg="del">
        <pc:chgData name="Pulkkinen Niina (ELY)" userId="S::niina.pulkkinen@ely-keskus.fi::a419a5ff-fc55-43c5-86c4-c6d4e05f84d7" providerId="AD" clId="Web-{8E9ECC6F-75B5-DEED-0A0E-6D3CA9D32A28}" dt="2023-03-20T14:06:38.582" v="9"/>
        <pc:sldMkLst>
          <pc:docMk/>
          <pc:sldMk cId="257351765" sldId="373"/>
        </pc:sldMkLst>
      </pc:sldChg>
      <pc:sldChg chg="modSp ord">
        <pc:chgData name="Pulkkinen Niina (ELY)" userId="S::niina.pulkkinen@ely-keskus.fi::a419a5ff-fc55-43c5-86c4-c6d4e05f84d7" providerId="AD" clId="Web-{8E9ECC6F-75B5-DEED-0A0E-6D3CA9D32A28}" dt="2023-03-20T14:44:06.276" v="386" actId="20577"/>
        <pc:sldMkLst>
          <pc:docMk/>
          <pc:sldMk cId="3055592469" sldId="374"/>
        </pc:sldMkLst>
        <pc:spChg chg="mod">
          <ac:chgData name="Pulkkinen Niina (ELY)" userId="S::niina.pulkkinen@ely-keskus.fi::a419a5ff-fc55-43c5-86c4-c6d4e05f84d7" providerId="AD" clId="Web-{8E9ECC6F-75B5-DEED-0A0E-6D3CA9D32A28}" dt="2023-03-20T14:44:06.276" v="386" actId="20577"/>
          <ac:spMkLst>
            <pc:docMk/>
            <pc:sldMk cId="3055592469" sldId="374"/>
            <ac:spMk id="2" creationId="{660C9E16-B222-019E-9523-87F5299564E6}"/>
          </ac:spMkLst>
        </pc:spChg>
        <pc:spChg chg="mod">
          <ac:chgData name="Pulkkinen Niina (ELY)" userId="S::niina.pulkkinen@ely-keskus.fi::a419a5ff-fc55-43c5-86c4-c6d4e05f84d7" providerId="AD" clId="Web-{8E9ECC6F-75B5-DEED-0A0E-6D3CA9D32A28}" dt="2023-03-20T14:07:49.879" v="21" actId="20577"/>
          <ac:spMkLst>
            <pc:docMk/>
            <pc:sldMk cId="3055592469" sldId="374"/>
            <ac:spMk id="3" creationId="{094E14AA-6807-B320-F598-1B3CF0E45683}"/>
          </ac:spMkLst>
        </pc:spChg>
      </pc:sldChg>
      <pc:sldChg chg="del">
        <pc:chgData name="Pulkkinen Niina (ELY)" userId="S::niina.pulkkinen@ely-keskus.fi::a419a5ff-fc55-43c5-86c4-c6d4e05f84d7" providerId="AD" clId="Web-{8E9ECC6F-75B5-DEED-0A0E-6D3CA9D32A28}" dt="2023-03-20T14:25:16.945" v="131"/>
        <pc:sldMkLst>
          <pc:docMk/>
          <pc:sldMk cId="3201155807" sldId="376"/>
        </pc:sldMkLst>
      </pc:sldChg>
      <pc:sldChg chg="del">
        <pc:chgData name="Pulkkinen Niina (ELY)" userId="S::niina.pulkkinen@ely-keskus.fi::a419a5ff-fc55-43c5-86c4-c6d4e05f84d7" providerId="AD" clId="Web-{8E9ECC6F-75B5-DEED-0A0E-6D3CA9D32A28}" dt="2023-03-20T14:09:00.208" v="23"/>
        <pc:sldMkLst>
          <pc:docMk/>
          <pc:sldMk cId="4083582045" sldId="378"/>
        </pc:sldMkLst>
      </pc:sldChg>
      <pc:sldChg chg="modSp ord">
        <pc:chgData name="Pulkkinen Niina (ELY)" userId="S::niina.pulkkinen@ely-keskus.fi::a419a5ff-fc55-43c5-86c4-c6d4e05f84d7" providerId="AD" clId="Web-{8E9ECC6F-75B5-DEED-0A0E-6D3CA9D32A28}" dt="2023-03-20T14:26:08.226" v="143" actId="20577"/>
        <pc:sldMkLst>
          <pc:docMk/>
          <pc:sldMk cId="484335728" sldId="379"/>
        </pc:sldMkLst>
        <pc:spChg chg="mod">
          <ac:chgData name="Pulkkinen Niina (ELY)" userId="S::niina.pulkkinen@ely-keskus.fi::a419a5ff-fc55-43c5-86c4-c6d4e05f84d7" providerId="AD" clId="Web-{8E9ECC6F-75B5-DEED-0A0E-6D3CA9D32A28}" dt="2023-03-20T14:26:08.226" v="143" actId="20577"/>
          <ac:spMkLst>
            <pc:docMk/>
            <pc:sldMk cId="484335728" sldId="379"/>
            <ac:spMk id="2" creationId="{3622F3EF-A5D2-40E7-631E-B56FAD0ED080}"/>
          </ac:spMkLst>
        </pc:spChg>
      </pc:sldChg>
      <pc:sldChg chg="del">
        <pc:chgData name="Pulkkinen Niina (ELY)" userId="S::niina.pulkkinen@ely-keskus.fi::a419a5ff-fc55-43c5-86c4-c6d4e05f84d7" providerId="AD" clId="Web-{8E9ECC6F-75B5-DEED-0A0E-6D3CA9D32A28}" dt="2023-03-20T14:26:51.757" v="144"/>
        <pc:sldMkLst>
          <pc:docMk/>
          <pc:sldMk cId="2081815575" sldId="380"/>
        </pc:sldMkLst>
      </pc:sldChg>
      <pc:sldChg chg="modSp">
        <pc:chgData name="Pulkkinen Niina (ELY)" userId="S::niina.pulkkinen@ely-keskus.fi::a419a5ff-fc55-43c5-86c4-c6d4e05f84d7" providerId="AD" clId="Web-{8E9ECC6F-75B5-DEED-0A0E-6D3CA9D32A28}" dt="2023-03-20T14:47:50.589" v="415" actId="20577"/>
        <pc:sldMkLst>
          <pc:docMk/>
          <pc:sldMk cId="3986831949" sldId="381"/>
        </pc:sldMkLst>
        <pc:spChg chg="mod">
          <ac:chgData name="Pulkkinen Niina (ELY)" userId="S::niina.pulkkinen@ely-keskus.fi::a419a5ff-fc55-43c5-86c4-c6d4e05f84d7" providerId="AD" clId="Web-{8E9ECC6F-75B5-DEED-0A0E-6D3CA9D32A28}" dt="2023-03-20T14:47:50.589" v="415" actId="20577"/>
          <ac:spMkLst>
            <pc:docMk/>
            <pc:sldMk cId="3986831949" sldId="381"/>
            <ac:spMk id="2" creationId="{3CF7FCB6-6928-6042-D94C-2995D1EC6D95}"/>
          </ac:spMkLst>
        </pc:spChg>
        <pc:spChg chg="mod">
          <ac:chgData name="Pulkkinen Niina (ELY)" userId="S::niina.pulkkinen@ely-keskus.fi::a419a5ff-fc55-43c5-86c4-c6d4e05f84d7" providerId="AD" clId="Web-{8E9ECC6F-75B5-DEED-0A0E-6D3CA9D32A28}" dt="2023-03-20T14:44:24.885" v="387" actId="20577"/>
          <ac:spMkLst>
            <pc:docMk/>
            <pc:sldMk cId="3986831949" sldId="381"/>
            <ac:spMk id="3" creationId="{1EC5A8BD-BAB3-6BB1-2BD3-572088324E80}"/>
          </ac:spMkLst>
        </pc:spChg>
      </pc:sldChg>
      <pc:sldChg chg="modSp ord">
        <pc:chgData name="Pulkkinen Niina (ELY)" userId="S::niina.pulkkinen@ely-keskus.fi::a419a5ff-fc55-43c5-86c4-c6d4e05f84d7" providerId="AD" clId="Web-{8E9ECC6F-75B5-DEED-0A0E-6D3CA9D32A28}" dt="2023-03-20T14:48:03.526" v="417" actId="20577"/>
        <pc:sldMkLst>
          <pc:docMk/>
          <pc:sldMk cId="2236447660" sldId="383"/>
        </pc:sldMkLst>
        <pc:spChg chg="mod">
          <ac:chgData name="Pulkkinen Niina (ELY)" userId="S::niina.pulkkinen@ely-keskus.fi::a419a5ff-fc55-43c5-86c4-c6d4e05f84d7" providerId="AD" clId="Web-{8E9ECC6F-75B5-DEED-0A0E-6D3CA9D32A28}" dt="2023-03-20T14:48:03.526" v="417" actId="20577"/>
          <ac:spMkLst>
            <pc:docMk/>
            <pc:sldMk cId="2236447660" sldId="383"/>
            <ac:spMk id="7" creationId="{45FCC4DF-EFEB-686C-BBF6-B628D1565A2D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47:41.823" v="413" actId="20577"/>
        <pc:sldMkLst>
          <pc:docMk/>
          <pc:sldMk cId="278721128" sldId="384"/>
        </pc:sldMkLst>
        <pc:spChg chg="mod">
          <ac:chgData name="Pulkkinen Niina (ELY)" userId="S::niina.pulkkinen@ely-keskus.fi::a419a5ff-fc55-43c5-86c4-c6d4e05f84d7" providerId="AD" clId="Web-{8E9ECC6F-75B5-DEED-0A0E-6D3CA9D32A28}" dt="2023-03-20T14:47:41.823" v="413" actId="20577"/>
          <ac:spMkLst>
            <pc:docMk/>
            <pc:sldMk cId="278721128" sldId="384"/>
            <ac:spMk id="2" creationId="{A18738B0-766D-0637-8B97-8DCE4626EA7C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48:51.198" v="418" actId="20577"/>
        <pc:sldMkLst>
          <pc:docMk/>
          <pc:sldMk cId="1299861140" sldId="390"/>
        </pc:sldMkLst>
        <pc:spChg chg="mod">
          <ac:chgData name="Pulkkinen Niina (ELY)" userId="S::niina.pulkkinen@ely-keskus.fi::a419a5ff-fc55-43c5-86c4-c6d4e05f84d7" providerId="AD" clId="Web-{8E9ECC6F-75B5-DEED-0A0E-6D3CA9D32A28}" dt="2023-03-20T14:48:51.198" v="418" actId="20577"/>
          <ac:spMkLst>
            <pc:docMk/>
            <pc:sldMk cId="1299861140" sldId="390"/>
            <ac:spMk id="2" creationId="{2A5A927C-6F48-FEC5-F746-537EF6E2EC54}"/>
          </ac:spMkLst>
        </pc:spChg>
        <pc:spChg chg="mod">
          <ac:chgData name="Pulkkinen Niina (ELY)" userId="S::niina.pulkkinen@ely-keskus.fi::a419a5ff-fc55-43c5-86c4-c6d4e05f84d7" providerId="AD" clId="Web-{8E9ECC6F-75B5-DEED-0A0E-6D3CA9D32A28}" dt="2023-03-20T14:45:43.307" v="411" actId="20577"/>
          <ac:spMkLst>
            <pc:docMk/>
            <pc:sldMk cId="1299861140" sldId="390"/>
            <ac:spMk id="3" creationId="{5DA169DB-03DA-5472-9063-FBCCCEB5D545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48:56.902" v="419" actId="20577"/>
        <pc:sldMkLst>
          <pc:docMk/>
          <pc:sldMk cId="2822542287" sldId="391"/>
        </pc:sldMkLst>
        <pc:spChg chg="mod">
          <ac:chgData name="Pulkkinen Niina (ELY)" userId="S::niina.pulkkinen@ely-keskus.fi::a419a5ff-fc55-43c5-86c4-c6d4e05f84d7" providerId="AD" clId="Web-{8E9ECC6F-75B5-DEED-0A0E-6D3CA9D32A28}" dt="2023-03-20T14:48:56.902" v="419" actId="20577"/>
          <ac:spMkLst>
            <pc:docMk/>
            <pc:sldMk cId="2822542287" sldId="391"/>
            <ac:spMk id="2" creationId="{675B4754-333E-C25F-48EF-1CB506EE5CDE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50:33.824" v="420" actId="20577"/>
        <pc:sldMkLst>
          <pc:docMk/>
          <pc:sldMk cId="1901348243" sldId="392"/>
        </pc:sldMkLst>
        <pc:spChg chg="mod">
          <ac:chgData name="Pulkkinen Niina (ELY)" userId="S::niina.pulkkinen@ely-keskus.fi::a419a5ff-fc55-43c5-86c4-c6d4e05f84d7" providerId="AD" clId="Web-{8E9ECC6F-75B5-DEED-0A0E-6D3CA9D32A28}" dt="2023-03-20T14:50:33.824" v="420" actId="20577"/>
          <ac:spMkLst>
            <pc:docMk/>
            <pc:sldMk cId="1901348243" sldId="392"/>
            <ac:spMk id="2" creationId="{794E6384-19D4-7F89-FC08-F68B6CEEBC72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31:39.274" v="205" actId="20577"/>
        <pc:sldMkLst>
          <pc:docMk/>
          <pc:sldMk cId="3108834964" sldId="394"/>
        </pc:sldMkLst>
        <pc:spChg chg="mod">
          <ac:chgData name="Pulkkinen Niina (ELY)" userId="S::niina.pulkkinen@ely-keskus.fi::a419a5ff-fc55-43c5-86c4-c6d4e05f84d7" providerId="AD" clId="Web-{8E9ECC6F-75B5-DEED-0A0E-6D3CA9D32A28}" dt="2023-03-20T14:31:39.274" v="205" actId="20577"/>
          <ac:spMkLst>
            <pc:docMk/>
            <pc:sldMk cId="3108834964" sldId="394"/>
            <ac:spMk id="3" creationId="{28C6698D-789C-9306-B93F-7F2C07169B32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28:22.851" v="147" actId="20577"/>
        <pc:sldMkLst>
          <pc:docMk/>
          <pc:sldMk cId="194852724" sldId="395"/>
        </pc:sldMkLst>
        <pc:spChg chg="mod">
          <ac:chgData name="Pulkkinen Niina (ELY)" userId="S::niina.pulkkinen@ely-keskus.fi::a419a5ff-fc55-43c5-86c4-c6d4e05f84d7" providerId="AD" clId="Web-{8E9ECC6F-75B5-DEED-0A0E-6D3CA9D32A28}" dt="2023-03-20T14:28:22.851" v="147" actId="20577"/>
          <ac:spMkLst>
            <pc:docMk/>
            <pc:sldMk cId="194852724" sldId="395"/>
            <ac:spMk id="3" creationId="{7AF351C4-28B3-2AF8-BC8C-D3007025AEA8}"/>
          </ac:spMkLst>
        </pc:spChg>
      </pc:sldChg>
      <pc:sldChg chg="modSp">
        <pc:chgData name="Pulkkinen Niina (ELY)" userId="S::niina.pulkkinen@ely-keskus.fi::a419a5ff-fc55-43c5-86c4-c6d4e05f84d7" providerId="AD" clId="Web-{8E9ECC6F-75B5-DEED-0A0E-6D3CA9D32A28}" dt="2023-03-20T14:53:23.121" v="453" actId="20577"/>
        <pc:sldMkLst>
          <pc:docMk/>
          <pc:sldMk cId="2452923724" sldId="396"/>
        </pc:sldMkLst>
        <pc:spChg chg="mod">
          <ac:chgData name="Pulkkinen Niina (ELY)" userId="S::niina.pulkkinen@ely-keskus.fi::a419a5ff-fc55-43c5-86c4-c6d4e05f84d7" providerId="AD" clId="Web-{8E9ECC6F-75B5-DEED-0A0E-6D3CA9D32A28}" dt="2023-03-20T14:53:23.121" v="453" actId="20577"/>
          <ac:spMkLst>
            <pc:docMk/>
            <pc:sldMk cId="2452923724" sldId="396"/>
            <ac:spMk id="3" creationId="{E8BCA79B-7DBD-BAD3-BE13-C3093E0C593C}"/>
          </ac:spMkLst>
        </pc:spChg>
      </pc:sldChg>
    </pc:docChg>
  </pc:docChgLst>
  <pc:docChgLst>
    <pc:chgData name="Pulkkinen Niina (ELY)" userId="S::niina.pulkkinen@ely-keskus.fi::a419a5ff-fc55-43c5-86c4-c6d4e05f84d7" providerId="AD" clId="Web-{51BF37C0-57CA-A667-7F34-BFB27FD71E98}"/>
    <pc:docChg chg="modSld">
      <pc:chgData name="Pulkkinen Niina (ELY)" userId="S::niina.pulkkinen@ely-keskus.fi::a419a5ff-fc55-43c5-86c4-c6d4e05f84d7" providerId="AD" clId="Web-{51BF37C0-57CA-A667-7F34-BFB27FD71E98}" dt="2023-03-27T13:14:41.849" v="543" actId="20577"/>
      <pc:docMkLst>
        <pc:docMk/>
      </pc:docMkLst>
      <pc:sldChg chg="modSp">
        <pc:chgData name="Pulkkinen Niina (ELY)" userId="S::niina.pulkkinen@ely-keskus.fi::a419a5ff-fc55-43c5-86c4-c6d4e05f84d7" providerId="AD" clId="Web-{51BF37C0-57CA-A667-7F34-BFB27FD71E98}" dt="2023-03-27T12:21:16.336" v="1" actId="20577"/>
        <pc:sldMkLst>
          <pc:docMk/>
          <pc:sldMk cId="339717442" sldId="364"/>
        </pc:sldMkLst>
        <pc:spChg chg="mod">
          <ac:chgData name="Pulkkinen Niina (ELY)" userId="S::niina.pulkkinen@ely-keskus.fi::a419a5ff-fc55-43c5-86c4-c6d4e05f84d7" providerId="AD" clId="Web-{51BF37C0-57CA-A667-7F34-BFB27FD71E98}" dt="2023-03-27T12:21:16.336" v="1" actId="20577"/>
          <ac:spMkLst>
            <pc:docMk/>
            <pc:sldMk cId="339717442" sldId="364"/>
            <ac:spMk id="3" creationId="{3DDB3DF1-DDE0-BF86-497D-34073BBA8D04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2:23:15.775" v="38" actId="20577"/>
        <pc:sldMkLst>
          <pc:docMk/>
          <pc:sldMk cId="3279183876" sldId="365"/>
        </pc:sldMkLst>
        <pc:spChg chg="mod">
          <ac:chgData name="Pulkkinen Niina (ELY)" userId="S::niina.pulkkinen@ely-keskus.fi::a419a5ff-fc55-43c5-86c4-c6d4e05f84d7" providerId="AD" clId="Web-{51BF37C0-57CA-A667-7F34-BFB27FD71E98}" dt="2023-03-27T12:23:15.775" v="38" actId="20577"/>
          <ac:spMkLst>
            <pc:docMk/>
            <pc:sldMk cId="3279183876" sldId="365"/>
            <ac:spMk id="3" creationId="{0B66608D-9338-2E57-9A91-CC59B3175A33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2:49:55.086" v="81" actId="20577"/>
        <pc:sldMkLst>
          <pc:docMk/>
          <pc:sldMk cId="3986831949" sldId="381"/>
        </pc:sldMkLst>
        <pc:spChg chg="mod">
          <ac:chgData name="Pulkkinen Niina (ELY)" userId="S::niina.pulkkinen@ely-keskus.fi::a419a5ff-fc55-43c5-86c4-c6d4e05f84d7" providerId="AD" clId="Web-{51BF37C0-57CA-A667-7F34-BFB27FD71E98}" dt="2023-03-27T12:49:55.086" v="81" actId="20577"/>
          <ac:spMkLst>
            <pc:docMk/>
            <pc:sldMk cId="3986831949" sldId="381"/>
            <ac:spMk id="3" creationId="{1EC5A8BD-BAB3-6BB1-2BD3-572088324E80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2:56:58.043" v="279" actId="20577"/>
        <pc:sldMkLst>
          <pc:docMk/>
          <pc:sldMk cId="2236447660" sldId="383"/>
        </pc:sldMkLst>
        <pc:spChg chg="mod">
          <ac:chgData name="Pulkkinen Niina (ELY)" userId="S::niina.pulkkinen@ely-keskus.fi::a419a5ff-fc55-43c5-86c4-c6d4e05f84d7" providerId="AD" clId="Web-{51BF37C0-57CA-A667-7F34-BFB27FD71E98}" dt="2023-03-27T12:56:58.043" v="279" actId="20577"/>
          <ac:spMkLst>
            <pc:docMk/>
            <pc:sldMk cId="2236447660" sldId="383"/>
            <ac:spMk id="3" creationId="{0AECE5A5-980A-A674-E5EF-DB73B26DEE46}"/>
          </ac:spMkLst>
        </pc:spChg>
        <pc:spChg chg="mod">
          <ac:chgData name="Pulkkinen Niina (ELY)" userId="S::niina.pulkkinen@ely-keskus.fi::a419a5ff-fc55-43c5-86c4-c6d4e05f84d7" providerId="AD" clId="Web-{51BF37C0-57CA-A667-7F34-BFB27FD71E98}" dt="2023-03-27T12:51:30.415" v="136" actId="20577"/>
          <ac:spMkLst>
            <pc:docMk/>
            <pc:sldMk cId="2236447660" sldId="383"/>
            <ac:spMk id="7" creationId="{45FCC4DF-EFEB-686C-BBF6-B628D1565A2D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2:57:56.606" v="284" actId="20577"/>
        <pc:sldMkLst>
          <pc:docMk/>
          <pc:sldMk cId="4197419265" sldId="385"/>
        </pc:sldMkLst>
        <pc:spChg chg="mod">
          <ac:chgData name="Pulkkinen Niina (ELY)" userId="S::niina.pulkkinen@ely-keskus.fi::a419a5ff-fc55-43c5-86c4-c6d4e05f84d7" providerId="AD" clId="Web-{51BF37C0-57CA-A667-7F34-BFB27FD71E98}" dt="2023-03-27T12:57:56.606" v="284" actId="20577"/>
          <ac:spMkLst>
            <pc:docMk/>
            <pc:sldMk cId="4197419265" sldId="385"/>
            <ac:spMk id="3" creationId="{0774710B-4F20-F9DB-1C5A-AF3B7F3B1B09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14:41.849" v="543" actId="20577"/>
        <pc:sldMkLst>
          <pc:docMk/>
          <pc:sldMk cId="2568616730" sldId="387"/>
        </pc:sldMkLst>
        <pc:spChg chg="mod">
          <ac:chgData name="Pulkkinen Niina (ELY)" userId="S::niina.pulkkinen@ely-keskus.fi::a419a5ff-fc55-43c5-86c4-c6d4e05f84d7" providerId="AD" clId="Web-{51BF37C0-57CA-A667-7F34-BFB27FD71E98}" dt="2023-03-27T13:14:41.849" v="543" actId="20577"/>
          <ac:spMkLst>
            <pc:docMk/>
            <pc:sldMk cId="2568616730" sldId="387"/>
            <ac:spMk id="3" creationId="{C31BDE3A-C658-1654-573B-7417A7DD83D4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0:15.997" v="301" actId="20577"/>
        <pc:sldMkLst>
          <pc:docMk/>
          <pc:sldMk cId="1593896458" sldId="388"/>
        </pc:sldMkLst>
        <pc:spChg chg="mod">
          <ac:chgData name="Pulkkinen Niina (ELY)" userId="S::niina.pulkkinen@ely-keskus.fi::a419a5ff-fc55-43c5-86c4-c6d4e05f84d7" providerId="AD" clId="Web-{51BF37C0-57CA-A667-7F34-BFB27FD71E98}" dt="2023-03-27T13:00:15.997" v="301" actId="20577"/>
          <ac:spMkLst>
            <pc:docMk/>
            <pc:sldMk cId="1593896458" sldId="388"/>
            <ac:spMk id="3" creationId="{3DF9DBF0-31F3-2599-885F-CDE1B046FD25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2:56.499" v="315" actId="20577"/>
        <pc:sldMkLst>
          <pc:docMk/>
          <pc:sldMk cId="1299861140" sldId="390"/>
        </pc:sldMkLst>
        <pc:spChg chg="mod">
          <ac:chgData name="Pulkkinen Niina (ELY)" userId="S::niina.pulkkinen@ely-keskus.fi::a419a5ff-fc55-43c5-86c4-c6d4e05f84d7" providerId="AD" clId="Web-{51BF37C0-57CA-A667-7F34-BFB27FD71E98}" dt="2023-03-27T13:02:56.499" v="315" actId="20577"/>
          <ac:spMkLst>
            <pc:docMk/>
            <pc:sldMk cId="1299861140" sldId="390"/>
            <ac:spMk id="3" creationId="{5DA169DB-03DA-5472-9063-FBCCCEB5D545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1:14.717" v="313" actId="20577"/>
        <pc:sldMkLst>
          <pc:docMk/>
          <pc:sldMk cId="2822542287" sldId="391"/>
        </pc:sldMkLst>
        <pc:spChg chg="mod">
          <ac:chgData name="Pulkkinen Niina (ELY)" userId="S::niina.pulkkinen@ely-keskus.fi::a419a5ff-fc55-43c5-86c4-c6d4e05f84d7" providerId="AD" clId="Web-{51BF37C0-57CA-A667-7F34-BFB27FD71E98}" dt="2023-03-27T13:01:14.717" v="313" actId="20577"/>
          <ac:spMkLst>
            <pc:docMk/>
            <pc:sldMk cId="2822542287" sldId="391"/>
            <ac:spMk id="3" creationId="{58E2937B-5DC1-49A8-548A-F36BD745FF93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4:43.265" v="334" actId="20577"/>
        <pc:sldMkLst>
          <pc:docMk/>
          <pc:sldMk cId="1901348243" sldId="392"/>
        </pc:sldMkLst>
        <pc:spChg chg="mod">
          <ac:chgData name="Pulkkinen Niina (ELY)" userId="S::niina.pulkkinen@ely-keskus.fi::a419a5ff-fc55-43c5-86c4-c6d4e05f84d7" providerId="AD" clId="Web-{51BF37C0-57CA-A667-7F34-BFB27FD71E98}" dt="2023-03-27T13:04:43.265" v="334" actId="20577"/>
          <ac:spMkLst>
            <pc:docMk/>
            <pc:sldMk cId="1901348243" sldId="392"/>
            <ac:spMk id="3" creationId="{677FB967-5EED-20AE-99C0-C10561FE7E9D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6:06.844" v="369" actId="20577"/>
        <pc:sldMkLst>
          <pc:docMk/>
          <pc:sldMk cId="2799737614" sldId="393"/>
        </pc:sldMkLst>
        <pc:spChg chg="mod">
          <ac:chgData name="Pulkkinen Niina (ELY)" userId="S::niina.pulkkinen@ely-keskus.fi::a419a5ff-fc55-43c5-86c4-c6d4e05f84d7" providerId="AD" clId="Web-{51BF37C0-57CA-A667-7F34-BFB27FD71E98}" dt="2023-03-27T13:06:06.844" v="369" actId="20577"/>
          <ac:spMkLst>
            <pc:docMk/>
            <pc:sldMk cId="2799737614" sldId="393"/>
            <ac:spMk id="3" creationId="{27A6A1FF-58D0-D21B-E485-CB2A30B9E46F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10:23.222" v="417" actId="20577"/>
        <pc:sldMkLst>
          <pc:docMk/>
          <pc:sldMk cId="3108834964" sldId="394"/>
        </pc:sldMkLst>
        <pc:spChg chg="mod">
          <ac:chgData name="Pulkkinen Niina (ELY)" userId="S::niina.pulkkinen@ely-keskus.fi::a419a5ff-fc55-43c5-86c4-c6d4e05f84d7" providerId="AD" clId="Web-{51BF37C0-57CA-A667-7F34-BFB27FD71E98}" dt="2023-03-27T13:10:23.222" v="417" actId="20577"/>
          <ac:spMkLst>
            <pc:docMk/>
            <pc:sldMk cId="3108834964" sldId="394"/>
            <ac:spMk id="3" creationId="{28C6698D-789C-9306-B93F-7F2C07169B32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12:03.004" v="541" actId="20577"/>
        <pc:sldMkLst>
          <pc:docMk/>
          <pc:sldMk cId="194852724" sldId="395"/>
        </pc:sldMkLst>
        <pc:spChg chg="mod">
          <ac:chgData name="Pulkkinen Niina (ELY)" userId="S::niina.pulkkinen@ely-keskus.fi::a419a5ff-fc55-43c5-86c4-c6d4e05f84d7" providerId="AD" clId="Web-{51BF37C0-57CA-A667-7F34-BFB27FD71E98}" dt="2023-03-27T13:12:03.004" v="541" actId="20577"/>
          <ac:spMkLst>
            <pc:docMk/>
            <pc:sldMk cId="194852724" sldId="395"/>
            <ac:spMk id="3" creationId="{7AF351C4-28B3-2AF8-BC8C-D3007025AEA8}"/>
          </ac:spMkLst>
        </pc:spChg>
      </pc:sldChg>
      <pc:sldChg chg="modSp">
        <pc:chgData name="Pulkkinen Niina (ELY)" userId="S::niina.pulkkinen@ely-keskus.fi::a419a5ff-fc55-43c5-86c4-c6d4e05f84d7" providerId="AD" clId="Web-{51BF37C0-57CA-A667-7F34-BFB27FD71E98}" dt="2023-03-27T13:08:53.455" v="398" actId="20577"/>
        <pc:sldMkLst>
          <pc:docMk/>
          <pc:sldMk cId="2452923724" sldId="396"/>
        </pc:sldMkLst>
        <pc:spChg chg="mod">
          <ac:chgData name="Pulkkinen Niina (ELY)" userId="S::niina.pulkkinen@ely-keskus.fi::a419a5ff-fc55-43c5-86c4-c6d4e05f84d7" providerId="AD" clId="Web-{51BF37C0-57CA-A667-7F34-BFB27FD71E98}" dt="2023-03-27T13:08:53.455" v="398" actId="20577"/>
          <ac:spMkLst>
            <pc:docMk/>
            <pc:sldMk cId="2452923724" sldId="396"/>
            <ac:spMk id="3" creationId="{E8BCA79B-7DBD-BAD3-BE13-C3093E0C593C}"/>
          </ac:spMkLst>
        </pc:spChg>
      </pc:sldChg>
    </pc:docChg>
  </pc:docChgLst>
  <pc:docChgLst>
    <pc:chgData name="Pulkkinen Niina (ELY)" userId="S::niina.pulkkinen@ely-keskus.fi::a419a5ff-fc55-43c5-86c4-c6d4e05f84d7" providerId="AD" clId="Web-{6A0BCD79-7C8A-D99A-1A8E-1636C1EA0F59}"/>
    <pc:docChg chg="modSld">
      <pc:chgData name="Pulkkinen Niina (ELY)" userId="S::niina.pulkkinen@ely-keskus.fi::a419a5ff-fc55-43c5-86c4-c6d4e05f84d7" providerId="AD" clId="Web-{6A0BCD79-7C8A-D99A-1A8E-1636C1EA0F59}" dt="2023-03-23T07:32:30.235" v="1" actId="20577"/>
      <pc:docMkLst>
        <pc:docMk/>
      </pc:docMkLst>
      <pc:sldChg chg="modSp">
        <pc:chgData name="Pulkkinen Niina (ELY)" userId="S::niina.pulkkinen@ely-keskus.fi::a419a5ff-fc55-43c5-86c4-c6d4e05f84d7" providerId="AD" clId="Web-{6A0BCD79-7C8A-D99A-1A8E-1636C1EA0F59}" dt="2023-03-23T07:32:30.235" v="1" actId="20577"/>
        <pc:sldMkLst>
          <pc:docMk/>
          <pc:sldMk cId="339717442" sldId="364"/>
        </pc:sldMkLst>
        <pc:spChg chg="mod">
          <ac:chgData name="Pulkkinen Niina (ELY)" userId="S::niina.pulkkinen@ely-keskus.fi::a419a5ff-fc55-43c5-86c4-c6d4e05f84d7" providerId="AD" clId="Web-{6A0BCD79-7C8A-D99A-1A8E-1636C1EA0F59}" dt="2023-03-23T07:32:30.235" v="1" actId="20577"/>
          <ac:spMkLst>
            <pc:docMk/>
            <pc:sldMk cId="339717442" sldId="364"/>
            <ac:spMk id="3" creationId="{3DDB3DF1-DDE0-BF86-497D-34073BBA8D04}"/>
          </ac:spMkLst>
        </pc:spChg>
      </pc:sldChg>
    </pc:docChg>
  </pc:docChgLst>
  <pc:docChgLst>
    <pc:chgData name="Toikka Marko (ELY)" userId="523fd524-bf19-4230-856f-f25c3a8c3c4d" providerId="ADAL" clId="{767F910F-117D-400B-B1DE-A481EB4D7080}"/>
    <pc:docChg chg="custSel delSld modSld">
      <pc:chgData name="Toikka Marko (ELY)" userId="523fd524-bf19-4230-856f-f25c3a8c3c4d" providerId="ADAL" clId="{767F910F-117D-400B-B1DE-A481EB4D7080}" dt="2023-03-21T09:19:33.594" v="78" actId="20577"/>
      <pc:docMkLst>
        <pc:docMk/>
      </pc:docMkLst>
      <pc:sldChg chg="modSp mod">
        <pc:chgData name="Toikka Marko (ELY)" userId="523fd524-bf19-4230-856f-f25c3a8c3c4d" providerId="ADAL" clId="{767F910F-117D-400B-B1DE-A481EB4D7080}" dt="2023-03-21T09:19:33.594" v="78" actId="20577"/>
        <pc:sldMkLst>
          <pc:docMk/>
          <pc:sldMk cId="4073383886" sldId="368"/>
        </pc:sldMkLst>
        <pc:spChg chg="mod">
          <ac:chgData name="Toikka Marko (ELY)" userId="523fd524-bf19-4230-856f-f25c3a8c3c4d" providerId="ADAL" clId="{767F910F-117D-400B-B1DE-A481EB4D7080}" dt="2023-03-21T09:19:33.594" v="78" actId="20577"/>
          <ac:spMkLst>
            <pc:docMk/>
            <pc:sldMk cId="4073383886" sldId="368"/>
            <ac:spMk id="3" creationId="{719BFB40-5DF3-1D40-7610-E022A8F818A2}"/>
          </ac:spMkLst>
        </pc:spChg>
      </pc:sldChg>
      <pc:sldChg chg="modSp mod">
        <pc:chgData name="Toikka Marko (ELY)" userId="523fd524-bf19-4230-856f-f25c3a8c3c4d" providerId="ADAL" clId="{767F910F-117D-400B-B1DE-A481EB4D7080}" dt="2023-03-20T13:06:31.587" v="69" actId="5793"/>
        <pc:sldMkLst>
          <pc:docMk/>
          <pc:sldMk cId="2568616730" sldId="387"/>
        </pc:sldMkLst>
        <pc:spChg chg="mod">
          <ac:chgData name="Toikka Marko (ELY)" userId="523fd524-bf19-4230-856f-f25c3a8c3c4d" providerId="ADAL" clId="{767F910F-117D-400B-B1DE-A481EB4D7080}" dt="2023-03-20T13:06:31.587" v="69" actId="5793"/>
          <ac:spMkLst>
            <pc:docMk/>
            <pc:sldMk cId="2568616730" sldId="387"/>
            <ac:spMk id="3" creationId="{C31BDE3A-C658-1654-573B-7417A7DD83D4}"/>
          </ac:spMkLst>
        </pc:spChg>
      </pc:sldChg>
      <pc:sldChg chg="del">
        <pc:chgData name="Toikka Marko (ELY)" userId="523fd524-bf19-4230-856f-f25c3a8c3c4d" providerId="ADAL" clId="{767F910F-117D-400B-B1DE-A481EB4D7080}" dt="2023-03-20T13:11:21.103" v="70" actId="2696"/>
        <pc:sldMkLst>
          <pc:docMk/>
          <pc:sldMk cId="1018214439" sldId="397"/>
        </pc:sldMkLst>
      </pc:sldChg>
      <pc:sldChg chg="del">
        <pc:chgData name="Toikka Marko (ELY)" userId="523fd524-bf19-4230-856f-f25c3a8c3c4d" providerId="ADAL" clId="{767F910F-117D-400B-B1DE-A481EB4D7080}" dt="2023-03-20T13:11:30.800" v="72" actId="2696"/>
        <pc:sldMkLst>
          <pc:docMk/>
          <pc:sldMk cId="1995521761" sldId="398"/>
        </pc:sldMkLst>
      </pc:sldChg>
      <pc:sldChg chg="del">
        <pc:chgData name="Toikka Marko (ELY)" userId="523fd524-bf19-4230-856f-f25c3a8c3c4d" providerId="ADAL" clId="{767F910F-117D-400B-B1DE-A481EB4D7080}" dt="2023-03-20T13:11:26.816" v="71" actId="2696"/>
        <pc:sldMkLst>
          <pc:docMk/>
          <pc:sldMk cId="2328860896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27.3.2023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27.3.2023.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emf"/><Relationship Id="rId7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9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3.emf"/><Relationship Id="rId4" Type="http://schemas.openxmlformats.org/officeDocument/2006/relationships/image" Target="../media/image1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14.emf"/><Relationship Id="rId10" Type="http://schemas.openxmlformats.org/officeDocument/2006/relationships/image" Target="../media/image36.emf"/><Relationship Id="rId4" Type="http://schemas.openxmlformats.org/officeDocument/2006/relationships/image" Target="../media/image13.emf"/><Relationship Id="rId9" Type="http://schemas.openxmlformats.org/officeDocument/2006/relationships/image" Target="../media/image35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21" Type="http://schemas.openxmlformats.org/officeDocument/2006/relationships/image" Target="../media/image68.jpeg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20" Type="http://schemas.openxmlformats.org/officeDocument/2006/relationships/image" Target="../media/image6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24" Type="http://schemas.openxmlformats.org/officeDocument/2006/relationships/image" Target="../media/image3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23" Type="http://schemas.openxmlformats.org/officeDocument/2006/relationships/image" Target="../media/image70.jpeg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Relationship Id="rId22" Type="http://schemas.openxmlformats.org/officeDocument/2006/relationships/image" Target="../media/image6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BA27D-21E0-589B-E308-7EBADBD4D2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EE8F7-05E0-44E5-02EB-A2E692D8B0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6D8E3-8445-E5F6-37F3-7C14D80A1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3DC3A-9997-4007-1D43-9D9DB988B8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C0B0B-13BD-96C7-E2C5-06F172D98D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0441D-9472-9367-7BF7-FA43E4D626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26160-2DF4-1C7E-0943-5273BF915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6C04F-6B12-96A0-AD7F-8A74CF11F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3A21-4F12-077C-42C0-DB7323CDD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31A32-532F-AC64-A382-4C1A69D16F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6B94D-3E21-7697-60D8-2E9CD60605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880C-C62D-4792-72CA-16726B8DDD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D71F6-DB3E-8675-9B31-8E31E8C472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6FA7E-31E5-F8CA-EB70-353389847B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D7826-43A2-D4E8-85AF-C670E5EBB9D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D7624-09E2-CD5B-ED2F-B120661FB6D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CDC5E-977A-E0E6-1A4B-2C1C87F3949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797128" y="626832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75D4A-8775-E2D2-06C8-C090930AB51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797127" y="6273634"/>
            <a:ext cx="1573200" cy="40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A3295-B488-9501-BC9D-6AAAD9060DB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3200" y="2343042"/>
            <a:ext cx="7032739" cy="1599038"/>
          </a:xfrm>
        </p:spPr>
        <p:txBody>
          <a:bodyPr>
            <a:normAutofit fontScale="90000"/>
          </a:bodyPr>
          <a:lstStyle/>
          <a:p>
            <a:r>
              <a:rPr lang="fi-FI">
                <a:latin typeface="Tahoma"/>
                <a:ea typeface="Tahoma"/>
                <a:cs typeface="Tahoma"/>
              </a:rPr>
              <a:t>Luonnonmukaisen tuotannon korvaus </a:t>
            </a:r>
            <a:br>
              <a:rPr lang="fi-FI"/>
            </a:b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5223933"/>
            <a:ext cx="5327009" cy="6519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latin typeface="Tahoma"/>
                <a:ea typeface="Tahoma"/>
                <a:cs typeface="Tahoma"/>
              </a:rPr>
              <a:t>Niina Pulkkinen </a:t>
            </a:r>
            <a:endParaRPr lang="fi-FI"/>
          </a:p>
          <a:p>
            <a:r>
              <a:rPr lang="fi-FI" dirty="0">
                <a:latin typeface="Tahoma"/>
                <a:ea typeface="Tahoma"/>
                <a:cs typeface="Tahoma"/>
              </a:rPr>
              <a:t>Kaakkois-Suomen ELY-KESKUS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48811-1189-4F85-9EE4-86061F39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/>
              <a:t>Luonnonmukaisen tuotannon korvauksen maksaminen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73C709-7E42-8440-F544-CE083D3B4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i-FI" altLang="fi-FI" sz="28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Kasvintuotanto 160 € / hehtaari</a:t>
            </a:r>
          </a:p>
          <a:p>
            <a:pPr eaLnBrk="1" hangingPunct="1"/>
            <a:r>
              <a:rPr lang="fi-FI" altLang="fi-FI" sz="28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Kotieläintuotanto</a:t>
            </a:r>
          </a:p>
          <a:p>
            <a:pPr lvl="1" eaLnBrk="1" hangingPunct="1"/>
            <a:r>
              <a:rPr lang="fi-FI" altLang="fi-FI" sz="26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160 €/hehtaari + 130 € / 0,5 eläinyksikköä / hehtaari</a:t>
            </a:r>
          </a:p>
          <a:p>
            <a:pPr eaLnBrk="1" hangingPunct="1"/>
            <a:r>
              <a:rPr lang="fi-FI" altLang="fi-FI" sz="28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Avomaan vihannestuotanto 590 € / hehtaari</a:t>
            </a:r>
          </a:p>
          <a:p>
            <a:pPr eaLnBrk="1" hangingPunct="1"/>
            <a:r>
              <a:rPr lang="fi-FI" altLang="fi-FI" sz="28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Korvausta ei makseta</a:t>
            </a:r>
          </a:p>
          <a:p>
            <a:pPr lvl="1" eaLnBrk="1" hangingPunct="1"/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Puuvartisten energiakasvien alasta</a:t>
            </a:r>
          </a:p>
          <a:p>
            <a:pPr lvl="1" eaLnBrk="1" hangingPunct="1"/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Muun hampun kuin EU kokonaan rahoittamaan perustulotukeen oikeuttavan hampun alasta</a:t>
            </a:r>
          </a:p>
          <a:p>
            <a:pPr lvl="1" eaLnBrk="1" hangingPunct="1"/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Suojavyöhykelohkoista</a:t>
            </a:r>
          </a:p>
          <a:p>
            <a:pPr lvl="1" eaLnBrk="1" hangingPunct="1"/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Ekojärjestelmän luonnonhoitonurmista ja monimuotoisuuskasveista</a:t>
            </a:r>
          </a:p>
          <a:p>
            <a:pPr lvl="1" eaLnBrk="1" hangingPunct="1"/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Kasvimaasta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82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62D1D-2ED9-5079-1A96-C1A1D319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468" y="2343042"/>
            <a:ext cx="8116472" cy="1102323"/>
          </a:xfrm>
        </p:spPr>
        <p:txBody>
          <a:bodyPr>
            <a:normAutofit fontScale="90000"/>
          </a:bodyPr>
          <a:lstStyle/>
          <a:p>
            <a:r>
              <a:rPr lang="fi-FI" altLang="fi-FI">
                <a:ea typeface="Trebuchet MS" panose="020B0603020202020204" pitchFamily="34" charset="0"/>
                <a:cs typeface="Trebuchet MS" panose="020B0603020202020204" pitchFamily="34" charset="0"/>
              </a:rPr>
              <a:t>Vuosina 2020, 2021 ja 2022 tehdyt luomusitoumukset ja sitoumusten mukautus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4D095A-CA49-EB00-3E02-0FCFE77D0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045939" y="383815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24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7FCB6-6928-6042-D94C-2995D1EC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71"/>
            <a:ext cx="8712200" cy="1297781"/>
          </a:xfrm>
        </p:spPr>
        <p:txBody>
          <a:bodyPr>
            <a:normAutofit/>
          </a:bodyPr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Vuosina 2020, 2021 ja 2022 tehdyt luomusitoumukset 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C5A8BD-BAB3-6BB1-2BD3-572088324E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497289"/>
            <a:ext cx="8314508" cy="4590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sz="2400" dirty="0">
                <a:latin typeface="Tahoma"/>
                <a:ea typeface="Tahoma"/>
                <a:cs typeface="Tahoma"/>
              </a:rPr>
              <a:t>Jos viljelijällä on keväällä 2023 voimassa oleva vuonna 2020 tai 2021 tai 2022 tehty luomusitoumus, hän voi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fi-FI" sz="2200" b="1" dirty="0">
                <a:latin typeface="Tahoma"/>
                <a:ea typeface="Tahoma"/>
                <a:cs typeface="Tahoma"/>
              </a:rPr>
              <a:t>luopua kokonaan sitoumuksesta </a:t>
            </a:r>
            <a:r>
              <a:rPr lang="fi-FI" sz="2200" dirty="0">
                <a:latin typeface="Tahoma"/>
                <a:ea typeface="Tahoma"/>
                <a:cs typeface="Tahoma"/>
              </a:rPr>
              <a:t>ilman takaisinperintää. </a:t>
            </a:r>
            <a:r>
              <a:rPr lang="fi-FI" dirty="0">
                <a:latin typeface="Tahoma"/>
                <a:ea typeface="Tahoma"/>
                <a:cs typeface="Tahoma"/>
              </a:rPr>
              <a:t>Voi</a:t>
            </a:r>
            <a:r>
              <a:rPr lang="fi-FI" sz="2000" dirty="0">
                <a:latin typeface="Tahoma"/>
                <a:ea typeface="Tahoma"/>
                <a:cs typeface="Tahoma"/>
              </a:rPr>
              <a:t> hakea uutta uuden kauden mukaista viisivuotista luomusitoumusta</a:t>
            </a:r>
            <a:r>
              <a:rPr lang="fi-FI" dirty="0">
                <a:latin typeface="Tahoma"/>
                <a:ea typeface="Tahoma"/>
                <a:cs typeface="Tahoma"/>
              </a:rPr>
              <a:t>. </a:t>
            </a:r>
            <a:endParaRPr lang="fi-FI" sz="2000" dirty="0">
              <a:latin typeface="Tahoma"/>
              <a:ea typeface="Tahoma"/>
              <a:cs typeface="Tahoma"/>
            </a:endParaRPr>
          </a:p>
          <a:p>
            <a:pPr marL="3200400" lvl="7" indent="0">
              <a:buFont typeface="Arial"/>
              <a:buNone/>
              <a:defRPr/>
            </a:pPr>
            <a:r>
              <a:rPr lang="fi-FI" sz="2800" dirty="0">
                <a:cs typeface="Calibri"/>
              </a:rPr>
              <a:t>tai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r>
              <a:rPr lang="fi-FI" sz="2200" b="1" dirty="0">
                <a:latin typeface="Tahoma"/>
                <a:ea typeface="Tahoma"/>
                <a:cs typeface="Tahoma"/>
              </a:rPr>
              <a:t>mukauttaa eli pitää vanhan sitoumuksen voimassa </a:t>
            </a:r>
            <a:r>
              <a:rPr lang="fi-FI" sz="2200" dirty="0">
                <a:latin typeface="Tahoma"/>
                <a:ea typeface="Tahoma"/>
                <a:cs typeface="Tahoma"/>
              </a:rPr>
              <a:t>alkuperäisen sitoumuskauden loppuun saakka.</a:t>
            </a:r>
            <a:endParaRPr lang="fi-FI" dirty="0">
              <a:latin typeface="Tahoma"/>
              <a:ea typeface="Tahoma"/>
              <a:cs typeface="Tahoma"/>
            </a:endParaRPr>
          </a:p>
          <a:p>
            <a:pPr marL="0" indent="0" eaLnBrk="1" hangingPunct="1">
              <a:buNone/>
              <a:defRPr/>
            </a:pPr>
            <a:r>
              <a:rPr lang="fi-FI" altLang="fi-FI" sz="24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Viljelijän on ilmoitettava </a:t>
            </a:r>
            <a:r>
              <a:rPr lang="fi-FI" sz="2400" dirty="0">
                <a:latin typeface="Calibri"/>
                <a:ea typeface="Tahoma"/>
                <a:cs typeface="Tahoma"/>
              </a:rPr>
              <a:t>ELY-keskukseen viimeistään 30.4.2023 sähköpostilla tai muulla ELY-keskuksen ilmoittamalla tavalla, luopuuko hän sitoumuksestaan vai pitääkö hän vanhan sitoumuksensa voimassa.</a:t>
            </a:r>
            <a:endParaRPr lang="fi-FI" altLang="fi-FI" sz="2400" dirty="0">
              <a:latin typeface="Calibri"/>
              <a:ea typeface="Tahoma"/>
              <a:cs typeface="Tahoma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83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8738B0-766D-0637-8B97-8DCE4626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9833"/>
            <a:ext cx="9292960" cy="1178719"/>
          </a:xfrm>
        </p:spPr>
        <p:txBody>
          <a:bodyPr>
            <a:normAutofit/>
          </a:bodyPr>
          <a:lstStyle/>
          <a:p>
            <a:r>
              <a:rPr lang="fi-FI" altLang="fi-FI" sz="3200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Vuosina 2020, 2021 ja 2022 tehdyt luomusitoumukset 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D623B7-5378-39F3-F588-EF8578EB74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fi-FI" altLang="fi-FI" sz="2400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Jos viljelijä mukauttaa eli pitää voimassa nykyisen sitoumuksensa, hänen </a:t>
            </a:r>
            <a:r>
              <a:rPr lang="fi-FI" altLang="fi-FI" sz="2400" i="1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tulee päivittää sitoumustietonsa Vipu-palvelussa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24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Mukautettuja sitoumuksia koskevat vuodesta 2023 alkaen uudet sitoumusehdot, lainsäädäntö ja vähimmäisvaatimukset.</a:t>
            </a:r>
            <a:endParaRPr lang="fi-FI" altLang="fi-FI" sz="2400" b="1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fi-FI" altLang="fi-FI" sz="2400" b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Mukautettuihin sitoumuksiin voidaan liittää lisäaloja </a:t>
            </a:r>
            <a:r>
              <a:rPr lang="fi-FI" altLang="fi-FI" sz="24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valtion talousarvion määrärahatilanne huomioon ottaen → vuonna 2023 voimassa oleviin sitoumuksiin voi lisätä korvauskelpoista pinta-alaa.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2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ECE5A5-980A-A674-E5EF-DB73B26DEE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571875"/>
            <a:ext cx="9242921" cy="4286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i-FI" altLang="fi-FI" sz="22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Hänen on sitoumuskauden aikana suoritettava yhden päivän pituinen koulutus tai hyödynnettävä Neuvo2030-järjestelmän mukaista luomuneuvontaa</a:t>
            </a:r>
            <a:endParaRPr lang="fi-FI" altLang="fi-FI" sz="2400" b="1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fi-FI" altLang="fi-FI" sz="18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Esimerkki: Mukautettu sitoumus vuodelta 2021 → koulutus suoritettava 30.4.2026 mennessä.</a:t>
            </a:r>
            <a:endParaRPr lang="fi-FI" altLang="fi-FI" sz="2400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342900"/>
            <a:r>
              <a:rPr lang="fi-FI" altLang="fi-FI" sz="24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Jos mukautetussa sitoumuksessa on valittu käytettäväksi rehut oman tavanomaisesti tuotetun karjan rehuksi on jatkossa </a:t>
            </a:r>
            <a:r>
              <a:rPr lang="fi-FI" altLang="fi-FI" sz="24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 </a:t>
            </a:r>
            <a:endParaRPr lang="fi-FI" altLang="fi-FI" sz="2400" b="1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Tuotettava vaadittu määrä myyntikasveja tai 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Tehtävä rehuntuotantosopimus tai </a:t>
            </a:r>
            <a:endParaRPr lang="fi-FI" altLang="fi-FI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 eaLnBrk="1" hangingPunct="1">
              <a:buFont typeface="Calibri" panose="020F0502020204030204" pitchFamily="34" charset="0"/>
              <a:buAutoNum type="arabicPeriod"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Siirrettävä tilan eläimet luomuvalvontaan ja haettava luomukotieläinsitoumusta</a:t>
            </a:r>
            <a:endParaRPr lang="fi-FI" altLang="fi-FI" sz="2800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5FCC4DF-EFEB-686C-BBF6-B628D156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8466667" cy="78581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/>
                <a:cs typeface="Calibri"/>
              </a:rPr>
              <a:t>Jos viljelijä mukauttaa nykyisen sitoumuksensa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44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D440E-6CA8-90F9-1B7D-DA706BCC4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333" y="2326677"/>
            <a:ext cx="7086600" cy="1102323"/>
          </a:xfrm>
        </p:spPr>
        <p:txBody>
          <a:bodyPr>
            <a:normAutofit fontScale="90000"/>
          </a:bodyPr>
          <a:lstStyle/>
          <a:p>
            <a:r>
              <a:rPr lang="fi-FI" altLang="fi-FI"/>
              <a:t>Luonnonmukaisen tuotannon korvaus ja muiden tukien yhteensovitus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8B436C-146B-FFBB-9709-462AD63F7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8759504" y="44036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72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B8FF8-DDC2-98C1-7E1B-41E6510C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Yhteensovitus: Luomukorvaus ja ympäristökorvaus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74710B-4F20-F9DB-1C5A-AF3B7F3B1B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63976"/>
            <a:ext cx="9350351" cy="4268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defRPr/>
            </a:pPr>
            <a:r>
              <a:rPr lang="fi-FI" sz="2800" dirty="0">
                <a:latin typeface="Calibri"/>
                <a:ea typeface="Tahoma"/>
                <a:cs typeface="Calibri"/>
              </a:rPr>
              <a:t>Luomutila voi valita</a:t>
            </a:r>
            <a:r>
              <a:rPr lang="fi-FI" sz="2800" b="1" dirty="0">
                <a:latin typeface="Calibri"/>
                <a:ea typeface="Tahoma"/>
                <a:cs typeface="Calibri"/>
              </a:rPr>
              <a:t> </a:t>
            </a:r>
            <a:r>
              <a:rPr lang="fi-FI" sz="2800" dirty="0">
                <a:latin typeface="Calibri"/>
                <a:ea typeface="Tahoma"/>
                <a:cs typeface="Calibri"/>
              </a:rPr>
              <a:t>puutarhakasvien vaihtoehtoisen kasvinsuojelumenetelmän toimenpiteestä vain menetelmän:</a:t>
            </a:r>
          </a:p>
          <a:p>
            <a:pPr lvl="1">
              <a:defRPr/>
            </a:pPr>
            <a:r>
              <a:rPr lang="fi-FI" dirty="0">
                <a:latin typeface="Calibri"/>
                <a:ea typeface="Tahoma"/>
                <a:cs typeface="Calibri"/>
              </a:rPr>
              <a:t>Kasvukauden aikainen orgaaninen tai biohajoava kate tai leikattava nurmikate  monivuotisille kasveille.</a:t>
            </a:r>
          </a:p>
          <a:p>
            <a:pPr>
              <a:defRPr/>
            </a:pPr>
            <a:r>
              <a:rPr lang="fi-FI" sz="2800" dirty="0">
                <a:latin typeface="Calibri"/>
                <a:ea typeface="Tahoma"/>
                <a:cs typeface="Calibri"/>
              </a:rPr>
              <a:t>Avomaavihannesten tuotannossa olevalle alalle ei makseta ympäristökorvausta maanparannus- ja saneerauskasvin lohkokohtaisesta toimenpiteestä.</a:t>
            </a:r>
          </a:p>
          <a:p>
            <a:pPr eaLnBrk="1" hangingPunct="1">
              <a:defRPr/>
            </a:pPr>
            <a:r>
              <a:rPr lang="fi-FI" sz="2800" dirty="0">
                <a:latin typeface="Calibri"/>
                <a:ea typeface="Tahoma"/>
                <a:cs typeface="Calibri"/>
              </a:rPr>
              <a:t>Jos luomutila valitsee Kiertotalouden edistämistä koskevan lohkotoimenpiteen, se voi käyttää vain luomussa sallittuja lannoitteita.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41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0930E-2E00-5BC7-70BD-71180E74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200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Yhteensovitus 1/2</a:t>
            </a:r>
            <a:endParaRPr lang="fi-FI" sz="3200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1BDE3A-C658-1654-573B-7417A7DD83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405050"/>
            <a:ext cx="9628300" cy="459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endParaRPr lang="fi-FI" altLang="fi-FI" sz="2800" b="1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altLang="fi-FI" sz="28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Ekojärjestelmä:</a:t>
            </a:r>
            <a:endParaRPr lang="fi-FI" dirty="0"/>
          </a:p>
          <a:p>
            <a:pPr lvl="1" eaLnBrk="1" hangingPunct="1">
              <a:defRPr/>
            </a:pPr>
            <a:r>
              <a:rPr lang="fi-FI" altLang="fi-FI" sz="28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Luomutila ei voi valita viherlannoitusnurmi –toimenpidettä (voi kuitenkin ilmoittaa viherlannoitusnurmen kasvina)</a:t>
            </a:r>
          </a:p>
          <a:p>
            <a:pPr marL="0" indent="0">
              <a:buNone/>
              <a:defRPr/>
            </a:pPr>
            <a:endParaRPr lang="fi-FI" altLang="fi-FI" sz="2600" b="1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  <a:defRPr/>
            </a:pPr>
            <a:r>
              <a:rPr lang="fi-FI" altLang="fi-FI" sz="28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Luomukorvausta</a:t>
            </a:r>
            <a:r>
              <a:rPr lang="fi-FI" altLang="fi-FI" sz="26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 ei makseta, jos viljelijä ilmoittaa lohkolle kasvin:</a:t>
            </a:r>
            <a:endParaRPr lang="fi-FI" altLang="fi-FI" sz="2800" b="1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1" indent="-457200">
              <a:buFont typeface="Wingdings" panose="020B0604020202020204" pitchFamily="34" charset="0"/>
              <a:buChar char="Ø"/>
              <a:defRPr/>
            </a:pPr>
            <a:r>
              <a:rPr lang="fi-FI" altLang="fi-FI" sz="28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Ekojärjestelmän luonnonhoitonurmi </a:t>
            </a:r>
          </a:p>
          <a:p>
            <a:pPr marL="914400" lvl="1" indent="-457200" eaLnBrk="1" hangingPunct="1">
              <a:buFont typeface="Wingdings" panose="020B0604020202020204" pitchFamily="34" charset="0"/>
              <a:buChar char="Ø"/>
              <a:defRPr/>
            </a:pPr>
            <a:r>
              <a:rPr lang="fi-FI" altLang="fi-FI" sz="28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Ekojärjestelmän monimuotoisuuspellot </a:t>
            </a:r>
            <a:endParaRPr lang="fi-FI" altLang="fi-FI" sz="28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 eaLnBrk="1" hangingPunct="1">
              <a:buNone/>
              <a:defRPr/>
            </a:pPr>
            <a:endParaRPr lang="fi-FI" altLang="fi-FI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1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96888-A60D-4AAB-7A21-3222CE77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Yhteensovitus 2/2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F9DBF0-31F3-2599-885F-CDE1B046FD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52070"/>
            <a:ext cx="8314508" cy="40306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i-FI" altLang="fi-FI" sz="36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Eläinten hyvinvointikorvaus</a:t>
            </a: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36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Luomukotieläinsitoumustila ei voi valita toimenpiteitä:</a:t>
            </a:r>
            <a:endParaRPr lang="fi-FI"/>
          </a:p>
          <a:p>
            <a:pPr lvl="2" eaLnBrk="1" hangingPunct="1"/>
            <a:r>
              <a:rPr lang="fi-FI" altLang="fi-FI" sz="36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nuorkarjan laidunnus</a:t>
            </a:r>
          </a:p>
          <a:p>
            <a:pPr lvl="2" eaLnBrk="1" hangingPunct="1"/>
            <a:r>
              <a:rPr lang="fi-FI" altLang="fi-FI" sz="36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emo- ja lypsylehmien laidunnus</a:t>
            </a:r>
          </a:p>
          <a:p>
            <a:pPr lvl="2"/>
            <a:r>
              <a:rPr lang="fi-FI" altLang="fi-FI" sz="36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nautojen ulkoilu </a:t>
            </a:r>
            <a:endParaRPr lang="fi-FI" altLang="fi-FI" sz="36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2" eaLnBrk="1" hangingPunct="1"/>
            <a:r>
              <a:rPr lang="fi-FI" altLang="fi-FI" sz="36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lampaiden ja vuohien laidunnus.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3600" b="1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Kesannot:</a:t>
            </a:r>
          </a:p>
          <a:p>
            <a:pPr lvl="1" eaLnBrk="1" hangingPunct="1"/>
            <a:r>
              <a:rPr lang="fi-FI" altLang="fi-FI" sz="3600" dirty="0">
                <a:latin typeface="Calibri"/>
                <a:ea typeface="Calibri" panose="020F0502020204030204" pitchFamily="34" charset="0"/>
                <a:cs typeface="Georgia" panose="02040502050405020303" pitchFamily="18" charset="0"/>
              </a:rPr>
              <a:t>Luomusitoumuksen kohteena olevasta alasta voi olla kesantona vuosittain enintään 25 prosenttia.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89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5" descr="Kuva, joka sisältää kohteen ruoho, piha-, kenttä, kasvi&#10;&#10;Kuvaus luotu automaattisesti">
            <a:extLst>
              <a:ext uri="{FF2B5EF4-FFF2-40B4-BE49-F238E27FC236}">
                <a16:creationId xmlns:a16="http://schemas.microsoft.com/office/drawing/2014/main" id="{1EF2DE9F-F308-106F-69A4-D937C3918CB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2"/>
          <a:srcRect l="3546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43C32D-5F8E-4B78-D325-1E5EE6B7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fi-FI" sz="3600">
                <a:latin typeface="+mj-lt"/>
                <a:ea typeface="+mj-ea"/>
                <a:cs typeface="+mj-cs"/>
              </a:rPr>
              <a:t>Sitoumuksen muutokset:</a:t>
            </a:r>
            <a:endParaRPr lang="en-US" sz="3600">
              <a:latin typeface="+mj-lt"/>
              <a:ea typeface="+mj-ea"/>
              <a:cs typeface="+mj-cs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3F74D03-6DB6-8C9D-8FF2-1E3B3DCD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b="1">
                <a:latin typeface="+mn-lt"/>
                <a:ea typeface="+mn-ea"/>
                <a:cs typeface="+mn-cs"/>
              </a:rPr>
              <a:t>Sitoumusalan muuttaminen/alan lisääminen</a:t>
            </a:r>
            <a:br>
              <a:rPr lang="en-US" altLang="fi-FI" sz="2000" b="1">
                <a:latin typeface="+mn-lt"/>
                <a:ea typeface="+mn-ea"/>
                <a:cs typeface="+mn-cs"/>
              </a:rPr>
            </a:br>
            <a:endParaRPr lang="en-US" altLang="fi-FI" sz="2000" b="1"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b="1">
                <a:latin typeface="+mn-lt"/>
                <a:ea typeface="+mn-ea"/>
                <a:cs typeface="+mn-cs"/>
              </a:rPr>
              <a:t>Sitoumuksen siirtäminen </a:t>
            </a:r>
            <a:br>
              <a:rPr lang="en-US" altLang="fi-FI" sz="2000" b="1">
                <a:latin typeface="+mn-lt"/>
                <a:ea typeface="+mn-ea"/>
                <a:cs typeface="+mn-cs"/>
              </a:rPr>
            </a:br>
            <a:endParaRPr lang="en-US" altLang="fi-FI" sz="2000" b="1"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b="1">
                <a:latin typeface="+mn-lt"/>
                <a:ea typeface="+mn-ea"/>
                <a:cs typeface="+mn-cs"/>
              </a:rPr>
              <a:t>Sitoumuksesta luopuminen</a:t>
            </a:r>
            <a:endParaRPr lang="en-US" sz="2000" b="1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8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6FBDD-A43C-BB01-59E8-39E22A09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Uudet, muuttuvat asiat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DB3DF1-DDE0-BF86-497D-34073BBA8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298693"/>
            <a:ext cx="8645376" cy="4384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  <a:defRPr/>
            </a:pPr>
            <a:endParaRPr lang="fi-FI" sz="2400">
              <a:solidFill>
                <a:srgbClr val="242424"/>
              </a:solidFill>
              <a:latin typeface="Calibri Light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Hakijan on sitoumuskauden aikana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fi-FI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suoritettava yhden päivän pituinen luonnonmukaisen tuotannon tuotantoehtoja, sitoumusehtoja ja viljelyä koskeva koulutus</a:t>
            </a:r>
          </a:p>
          <a:p>
            <a:pPr marL="457200" lvl="1" indent="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				tai</a:t>
            </a:r>
          </a:p>
          <a:p>
            <a:pPr lvl="1">
              <a:lnSpc>
                <a:spcPct val="110000"/>
              </a:lnSpc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hyödynnettävä Neuvo-järjestelmän mukaista luomuneuvontaa </a:t>
            </a:r>
            <a:endParaRPr lang="fi-FI" sz="2200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1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5A927C-6F48-FEC5-F746-537EF6E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Sitoumusalan muuttaminen/lisääminen 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A169DB-03DA-5472-9063-FBCCCEB5D5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Hakija voi lisätä vuosittain sitoumukselle korvauskelpoista peltoalaa, jos se on mahdollista valtion talousarvion määrärahatilanteen perusteella.</a:t>
            </a:r>
          </a:p>
          <a:p>
            <a:pPr eaLnBrk="1" hangingPunct="1"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Sitoumukselle voi vaihtaa alan, jolle on siirretty korvauskelpoisuus.</a:t>
            </a:r>
          </a:p>
          <a:p>
            <a:pPr eaLnBrk="1" hangingPunct="1"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Sitoumukselle voi lisätä alan, joka on poistettu maatalouskäytöstä vuonna 2023 ja joka palaa maatalouskäyttöön myöhemmin.</a:t>
            </a:r>
          </a:p>
          <a:p>
            <a:pPr>
              <a:buFont typeface="Wingdings" panose="020B0604020202020204" pitchFamily="34" charset="0"/>
              <a:buChar char="Ø"/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Lisäalan perusteella ei jatkossa tehdä enää uusia sitoumuksia, lisäalat sisällytetään voimassa olevaan sitoumukseen</a:t>
            </a:r>
            <a:endParaRPr lang="fi-FI" altLang="fi-FI" sz="2000" dirty="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Sitoumukselle voidaan liittää lohkoja, jotka ovat olleet toisen luomusitoumuksen tehneen viljelijän luomusitoumuksella edellisenä vuonna </a:t>
            </a:r>
            <a:r>
              <a:rPr lang="fi-FI" altLang="fi-FI" dirty="0" err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ns</a:t>
            </a:r>
            <a:r>
              <a:rPr lang="fi-FI" altLang="fi-FI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 luomusta luomuun.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6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B4754-333E-C25F-48EF-1CB506EE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Sitoumusalan muuttaminen/poistaminen 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E2937B-5DC1-49A8-548A-F36BD745FF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02198"/>
            <a:ext cx="9260438" cy="3880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i-FI" sz="2400" dirty="0">
                <a:latin typeface="Calibri"/>
                <a:ea typeface="Calibri" panose="020F0502020204030204" pitchFamily="34" charset="0"/>
                <a:cs typeface="Tahoma"/>
              </a:rPr>
              <a:t>Luomusitoumuksesta voi poistaa korvauskelpoista alaa, jos alan hallinta tai sen korvauskelpoisuus siirretään toiselle </a:t>
            </a:r>
            <a:endParaRPr lang="fi-FI" sz="2400">
              <a:latin typeface="Calibri"/>
              <a:ea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fi-FI" sz="2400" dirty="0">
              <a:latin typeface="Calibri"/>
              <a:ea typeface="Tahoma"/>
              <a:cs typeface="Tahoma"/>
            </a:endParaRPr>
          </a:p>
          <a:p>
            <a:pPr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Luomusitoumuksesta voi poistaa alan, joka poistuu maatalouskäytöstä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54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E6384-19D4-7F89-FC08-F68B6CEE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Sitoumusalan muuttaminen/poistaminen 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7FB967-5EED-20AE-99C0-C10561FE7E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09508"/>
            <a:ext cx="9094025" cy="40732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>
              <a:defRPr/>
            </a:pPr>
            <a:r>
              <a:rPr lang="fi-FI" altLang="fi-FI" sz="2400" dirty="0">
                <a:latin typeface="Calibri"/>
                <a:ea typeface="Georgia" panose="02040502050405020303" pitchFamily="18" charset="0"/>
                <a:cs typeface="Times New Roman"/>
              </a:rPr>
              <a:t>Sitoumus raukeaa ilman takaisinperintää, jos korvauskelpoinen ala vähenee siirtämisen vuoksi alle vähimmäismäärän.</a:t>
            </a:r>
          </a:p>
          <a:p>
            <a:pPr eaLnBrk="1" hangingPunct="1">
              <a:defRPr/>
            </a:pPr>
            <a:r>
              <a:rPr lang="fi-FI" altLang="fi-FI" sz="2400" dirty="0">
                <a:latin typeface="Calibri"/>
                <a:ea typeface="Georgia" panose="02040502050405020303" pitchFamily="18" charset="0"/>
                <a:cs typeface="Times New Roman"/>
              </a:rPr>
              <a:t>Jos korvauskelpoinen ala vähenee alle vähimmäisalan muusta syystä, sitoumus lakkaa ja maksetut korvauksen peritään takaisin.</a:t>
            </a:r>
          </a:p>
          <a:p>
            <a:pPr lvl="1">
              <a:defRPr/>
            </a:pPr>
            <a:r>
              <a:rPr lang="fi-FI" altLang="fi-FI" sz="2400" dirty="0">
                <a:latin typeface="Calibri"/>
                <a:ea typeface="Georgia" panose="02040502050405020303" pitchFamily="18" charset="0"/>
                <a:cs typeface="Times New Roman"/>
              </a:rPr>
              <a:t>Esim. kun valvonnassa poistetaan maatalouskäytöstä alaa ja vähimmäisalavaatimus ei enää täyty -&gt; peritään tuet takaisin sitoumuskauden alkuun</a:t>
            </a:r>
          </a:p>
          <a:p>
            <a:pPr lvl="2" eaLnBrk="1" hangingPunct="1">
              <a:defRPr/>
            </a:pPr>
            <a:endParaRPr lang="fi-FI" altLang="fi-FI" sz="2400">
              <a:latin typeface="Calibri" panose="020F050202020403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Hallinto voi muuttaa sitoumusalaa sitoumuskauden aikana </a:t>
            </a:r>
          </a:p>
          <a:p>
            <a:pPr lvl="1">
              <a:defRPr/>
            </a:pPr>
            <a:r>
              <a:rPr lang="fi-FI" sz="2200" dirty="0">
                <a:latin typeface="Calibri"/>
                <a:ea typeface="Tahoma"/>
                <a:cs typeface="Calibri"/>
              </a:rPr>
              <a:t>valvonnan (sisältää satelliittiseurannan)</a:t>
            </a:r>
          </a:p>
          <a:p>
            <a:pPr lvl="1"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peltolohkorekisterin </a:t>
            </a:r>
            <a:r>
              <a:rPr lang="fi-FI" sz="2400" dirty="0" err="1">
                <a:latin typeface="Calibri"/>
                <a:ea typeface="Tahoma"/>
                <a:cs typeface="Calibri"/>
              </a:rPr>
              <a:t>ajantasaistuksen</a:t>
            </a:r>
            <a:r>
              <a:rPr lang="fi-FI" sz="2400" dirty="0">
                <a:latin typeface="Calibri"/>
                <a:ea typeface="Tahoma"/>
                <a:cs typeface="Calibri"/>
              </a:rPr>
              <a:t> ja 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fi-FI" sz="2400" dirty="0">
                <a:latin typeface="Calibri"/>
                <a:ea typeface="Tahoma"/>
                <a:cs typeface="Calibri"/>
              </a:rPr>
              <a:t>tuenhakijan hakemuksen perusteella.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34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492695-D30C-4267-376B-738B01E8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Sitoumustyypin muuttaminen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A6A1FF-58D0-D21B-E485-CB2A30B9E4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9996162" cy="3661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i-FI" sz="2800" dirty="0">
                <a:latin typeface="Calibri"/>
                <a:ea typeface="Tahoma"/>
                <a:cs typeface="Tahoma"/>
              </a:rPr>
              <a:t>Kasvintuotantositoumus voidaan muuttaa luonnonmukaisen kotieläintuotannon sitoumukseksi </a:t>
            </a:r>
            <a:endParaRPr lang="fi-FI" sz="2800" dirty="0">
              <a:latin typeface="Calibri"/>
            </a:endParaRPr>
          </a:p>
          <a:p>
            <a:pPr marL="0" indent="0">
              <a:buNone/>
              <a:defRPr/>
            </a:pPr>
            <a:endParaRPr lang="fi-FI" sz="2800" dirty="0">
              <a:latin typeface="Calibri"/>
              <a:ea typeface="Tahoma"/>
              <a:cs typeface="Tahoma"/>
            </a:endParaRPr>
          </a:p>
          <a:p>
            <a:pPr>
              <a:defRPr/>
            </a:pPr>
            <a:r>
              <a:rPr lang="fi-FI" sz="2800" dirty="0">
                <a:latin typeface="Calibri"/>
                <a:ea typeface="Tahoma"/>
                <a:cs typeface="Tahoma"/>
              </a:rPr>
              <a:t>Kotieläintuotannon sitoumus voidaan muuttaa kasvintuotannon sitoumukseksi, kun vaatimus eläinyksikkömäärästä ei enää täyty. </a:t>
            </a:r>
            <a:endParaRPr lang="fi-FI" sz="2800" dirty="0">
              <a:latin typeface="Calibri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73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CCDD5-B36F-C4DE-6A75-6A4BD1D4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Koko sitoumuksen tai sen osan siirto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C6698D-789C-9306-B93F-7F2C07169B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i-FI" altLang="fi-FI" sz="2400" dirty="0">
                <a:latin typeface="Calibri"/>
                <a:ea typeface="Georgia" panose="02040502050405020303" pitchFamily="18" charset="0"/>
                <a:cs typeface="Calibri"/>
              </a:rPr>
              <a:t>Koko sitoumuksen voi siirtää saman tilan osalliselle tai siirtää/jakaa toiselle tilalle.</a:t>
            </a:r>
            <a:endParaRPr lang="fi-FI" dirty="0"/>
          </a:p>
          <a:p>
            <a:pPr lvl="1">
              <a:buFont typeface="Wingdings" panose="020B0604020202020204" pitchFamily="34" charset="0"/>
              <a:buChar char="Ø"/>
              <a:defRPr/>
            </a:pPr>
            <a:r>
              <a:rPr lang="fi-FI" altLang="fi-FI" sz="2200" dirty="0">
                <a:latin typeface="Calibri"/>
                <a:ea typeface="Times New Roman" panose="02020603050405020304" pitchFamily="18" charset="0"/>
                <a:cs typeface="Calibri"/>
              </a:rPr>
              <a:t>Siirron saaja voi jatkaa sitoumuksen noudattamista jäljellä olevan sitoumuskauden ajan.</a:t>
            </a:r>
          </a:p>
          <a:p>
            <a:pPr lvl="1" eaLnBrk="1" hangingPunct="1">
              <a:buFont typeface="Wingdings" panose="020B0604020202020204" pitchFamily="34" charset="0"/>
              <a:buChar char="Ø"/>
              <a:defRPr/>
            </a:pPr>
            <a:r>
              <a:rPr lang="fi-FI" altLang="fi-FI" sz="2200" dirty="0">
                <a:latin typeface="Calibri"/>
                <a:ea typeface="Times New Roman" panose="02020603050405020304" pitchFamily="18" charset="0"/>
                <a:cs typeface="Calibri"/>
              </a:rPr>
              <a:t>Siirron saajan tulee täyttää korvauksen saajan edellytykset: aktiiviviljelijä, ikävaatimus, luonnonmukaisen tuotannon koulutusvaatimus, luomuvalvontaan kuuluminen.</a:t>
            </a:r>
          </a:p>
          <a:p>
            <a:pPr lvl="1">
              <a:buFont typeface="Wingdings" panose="020B0604020202020204" pitchFamily="34" charset="0"/>
              <a:buChar char="Ø"/>
              <a:defRPr/>
            </a:pPr>
            <a:r>
              <a:rPr lang="fi-FI" altLang="fi-FI" sz="2200" dirty="0">
                <a:latin typeface="Calibri"/>
                <a:ea typeface="Times New Roman" panose="02020603050405020304" pitchFamily="18" charset="0"/>
                <a:cs typeface="Calibri"/>
              </a:rPr>
              <a:t>Jos siirronsaaja ei jatka sitoumuksen noudattamista, sitoumus raukeaa. Luopujalle ei seuraa takaisinperintää.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83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19A315-763D-957B-45C8-56038AAC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Sitoumuksesta luopuminen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F351C4-28B3-2AF8-BC8C-D3007025AE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49092"/>
            <a:ext cx="8829662" cy="4033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defRPr/>
            </a:pPr>
            <a:r>
              <a:rPr lang="fi-FI" altLang="fi-FI" dirty="0">
                <a:latin typeface="Calibri"/>
                <a:ea typeface="Georgia" panose="02040502050405020303" pitchFamily="18" charset="0"/>
                <a:cs typeface="Calibri"/>
              </a:rPr>
              <a:t>Hakija </a:t>
            </a:r>
            <a:r>
              <a:rPr lang="fi-FI" altLang="fi-FI" b="1" dirty="0">
                <a:latin typeface="Calibri"/>
                <a:ea typeface="Georgia" panose="02040502050405020303" pitchFamily="18" charset="0"/>
                <a:cs typeface="Calibri"/>
              </a:rPr>
              <a:t>voi luopua</a:t>
            </a:r>
            <a:r>
              <a:rPr lang="fi-FI" altLang="fi-FI" dirty="0">
                <a:latin typeface="Calibri"/>
                <a:ea typeface="Georgia" panose="02040502050405020303" pitchFamily="18" charset="0"/>
                <a:cs typeface="Calibri"/>
              </a:rPr>
              <a:t> sitoumuksesta </a:t>
            </a:r>
            <a:r>
              <a:rPr lang="fi-FI" altLang="fi-FI" b="1" dirty="0">
                <a:latin typeface="Calibri"/>
                <a:ea typeface="Georgia" panose="02040502050405020303" pitchFamily="18" charset="0"/>
                <a:cs typeface="Calibri"/>
              </a:rPr>
              <a:t>kesken sitoumuskauden</a:t>
            </a:r>
            <a:r>
              <a:rPr lang="fi-FI" altLang="fi-FI" dirty="0">
                <a:latin typeface="Calibri"/>
                <a:ea typeface="Georgia" panose="02040502050405020303" pitchFamily="18" charset="0"/>
                <a:cs typeface="Calibri"/>
              </a:rPr>
              <a:t> </a:t>
            </a:r>
            <a:r>
              <a:rPr lang="fi-FI" altLang="fi-FI" b="1" dirty="0">
                <a:latin typeface="Calibri"/>
                <a:ea typeface="Georgia" panose="02040502050405020303" pitchFamily="18" charset="0"/>
                <a:cs typeface="Calibri"/>
              </a:rPr>
              <a:t>ylivoimaisen esteen tai poikkeuksellisten olosuhteiden tilanteissa</a:t>
            </a:r>
            <a:r>
              <a:rPr lang="fi-FI" altLang="fi-FI" dirty="0">
                <a:latin typeface="Calibri"/>
                <a:ea typeface="Georgia" panose="02040502050405020303" pitchFamily="18" charset="0"/>
                <a:cs typeface="Calibri"/>
              </a:rPr>
              <a:t>. Näitä ovat esimerkiksi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tilaan merkittävällä tavalla vaikuttava ankara luonnonkatastrofi tai ankara sääilmiö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tilan kotieläinrakennusten tuhoutuminen onnettomuudessa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eläinkulkutauti, kasvitaudin puhkeaminen tai kasvintuhoojan esiintyminen, joka vahingoittaa tuensaajan koko karjaa tai osaa siitä tai viljelykasveja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koko tilan tai sen merkittävän osan pakkolunastus, jos kyseinen pakkolunastus ei ollut ennakoitavissa hakemuksen jättöpäivänä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tuensaajan kuolema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fi-FI" altLang="fi-FI" dirty="0">
                <a:latin typeface="Calibri"/>
                <a:ea typeface="Times New Roman" panose="02020603050405020304" pitchFamily="18" charset="0"/>
                <a:cs typeface="Calibri"/>
              </a:rPr>
              <a:t>tuensaajan pitkäaikainen kyvyttömyys harjoittaa ammattiaan.</a:t>
            </a:r>
          </a:p>
          <a:p>
            <a:pPr>
              <a:defRPr/>
            </a:pPr>
            <a:r>
              <a:rPr lang="fi-FI" b="1" dirty="0">
                <a:latin typeface="Calibri"/>
                <a:ea typeface="Georgia" panose="02040502050405020303" pitchFamily="18" charset="0"/>
                <a:cs typeface="Calibri"/>
              </a:rPr>
              <a:t>jos </a:t>
            </a:r>
            <a:r>
              <a:rPr lang="fi-FI" dirty="0">
                <a:latin typeface="Calibri"/>
                <a:ea typeface="Georgia" panose="02040502050405020303" pitchFamily="18" charset="0"/>
                <a:cs typeface="Calibri"/>
              </a:rPr>
              <a:t>hakija </a:t>
            </a:r>
            <a:r>
              <a:rPr lang="fi-FI" b="1" dirty="0">
                <a:latin typeface="Calibri"/>
                <a:ea typeface="Georgia" panose="02040502050405020303" pitchFamily="18" charset="0"/>
                <a:cs typeface="Calibri"/>
              </a:rPr>
              <a:t>luopuu sitoumuksesta kesken sitoumuskauden ilman hyväksyttyä syytä</a:t>
            </a:r>
            <a:r>
              <a:rPr lang="fi-FI" dirty="0">
                <a:latin typeface="Calibri"/>
                <a:ea typeface="Georgia" panose="02040502050405020303" pitchFamily="18" charset="0"/>
                <a:cs typeface="Calibri"/>
              </a:rPr>
              <a:t> (tila siirtyy esimerkiksi tavanomaiseen viljelyyn) </a:t>
            </a:r>
            <a:r>
              <a:rPr lang="fi-FI" altLang="fi-FI" b="1" dirty="0">
                <a:latin typeface="Calibri"/>
                <a:ea typeface="Georgia" panose="02040502050405020303" pitchFamily="18" charset="0"/>
                <a:cs typeface="Calibri"/>
              </a:rPr>
              <a:t>Sitoumus lakkaa ja maksetut korvauksen peritään takaisin sitoumuskauden alkuun saakka</a:t>
            </a:r>
            <a:r>
              <a:rPr lang="fi-FI" altLang="fi-FI" dirty="0">
                <a:latin typeface="Calibri"/>
                <a:ea typeface="Georgia" panose="02040502050405020303" pitchFamily="18" charset="0"/>
                <a:cs typeface="Calibri"/>
              </a:rPr>
              <a:t>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5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1D5438-F57D-E738-F1EA-A62BCF4E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9" y="502020"/>
            <a:ext cx="5989123" cy="1224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fi-FI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Luomusitoumuksen ja korvauksen hakeminen 2023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BCA79B-7DBD-BAD3-BE13-C3093E0C5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783" y="2234176"/>
            <a:ext cx="6385466" cy="373702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dirty="0" err="1">
                <a:latin typeface="Arial"/>
                <a:ea typeface="+mn-ea"/>
                <a:cs typeface="Arial"/>
              </a:rPr>
              <a:t>Luomusitoumusta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ja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korvausta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haetaan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Vipu-palvelussa</a:t>
            </a:r>
            <a:endParaRPr lang="en-US" altLang="fi-FI" sz="2000" dirty="0">
              <a:latin typeface="Arial"/>
              <a:ea typeface="+mn-ea"/>
              <a:cs typeface="Arial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ea typeface="+mn-ea"/>
                <a:cs typeface="Arial"/>
              </a:rPr>
              <a:t>Hakemuksen</a:t>
            </a:r>
            <a:r>
              <a:rPr lang="en-US" sz="2000" dirty="0">
                <a:latin typeface="Arial"/>
                <a:ea typeface="+mn-ea"/>
                <a:cs typeface="Arial"/>
              </a:rPr>
              <a:t> </a:t>
            </a:r>
            <a:r>
              <a:rPr lang="en-US" sz="2000" dirty="0" err="1">
                <a:latin typeface="Arial"/>
                <a:ea typeface="+mn-ea"/>
                <a:cs typeface="Arial"/>
              </a:rPr>
              <a:t>liitteet</a:t>
            </a:r>
            <a:r>
              <a:rPr lang="en-US" sz="2000" dirty="0">
                <a:latin typeface="Arial"/>
                <a:ea typeface="+mn-ea"/>
                <a:cs typeface="Arial"/>
              </a:rPr>
              <a:t> </a:t>
            </a:r>
            <a:r>
              <a:rPr lang="en-US" sz="2000" dirty="0" err="1">
                <a:latin typeface="Arial"/>
                <a:ea typeface="+mn-ea"/>
                <a:cs typeface="Arial"/>
              </a:rPr>
              <a:t>ohjataan</a:t>
            </a:r>
            <a:r>
              <a:rPr lang="en-US" sz="2000" dirty="0">
                <a:latin typeface="Arial"/>
                <a:ea typeface="+mn-ea"/>
                <a:cs typeface="Arial"/>
              </a:rPr>
              <a:t> </a:t>
            </a:r>
            <a:r>
              <a:rPr lang="en-US" sz="2000" dirty="0" err="1">
                <a:latin typeface="Arial"/>
                <a:ea typeface="+mn-ea"/>
                <a:cs typeface="Arial"/>
              </a:rPr>
              <a:t>liittämään</a:t>
            </a:r>
            <a:r>
              <a:rPr lang="en-US" sz="2000" dirty="0">
                <a:latin typeface="Arial"/>
                <a:ea typeface="+mn-ea"/>
                <a:cs typeface="Arial"/>
              </a:rPr>
              <a:t> </a:t>
            </a:r>
            <a:r>
              <a:rPr lang="en-US" sz="2000" dirty="0" err="1">
                <a:latin typeface="Arial"/>
                <a:ea typeface="+mn-ea"/>
                <a:cs typeface="Arial"/>
              </a:rPr>
              <a:t>sähköisesti</a:t>
            </a:r>
            <a:r>
              <a:rPr lang="en-US" sz="2000" dirty="0">
                <a:latin typeface="Arial"/>
                <a:ea typeface="+mn-ea"/>
                <a:cs typeface="Arial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dirty="0">
                <a:latin typeface="Arial"/>
                <a:ea typeface="+mn-ea"/>
                <a:cs typeface="Arial"/>
              </a:rPr>
              <a:t>Haku on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peltotukien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haun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yhteydessä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ja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päättyy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15.6.</a:t>
            </a:r>
          </a:p>
          <a:p>
            <a:endParaRPr lang="en-US" altLang="fi-FI" sz="2000" dirty="0">
              <a:latin typeface="Arial"/>
              <a:ea typeface="+mn-ea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fi-FI" sz="2000" dirty="0" err="1">
                <a:latin typeface="Arial"/>
                <a:ea typeface="+mn-ea"/>
                <a:cs typeface="Arial"/>
              </a:rPr>
              <a:t>Viljelijöiden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,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jotka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ovat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ilmoittaneet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pitävänsä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sitoumuksensa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voimassa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pitää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päivittää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sitoumuksensa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tiedot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vastaamaan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nykyisiä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ehtoja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(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päättymisvuosi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muutetaan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erikseen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 </a:t>
            </a:r>
            <a:r>
              <a:rPr lang="en-US" altLang="fi-FI" sz="2000" dirty="0" err="1">
                <a:latin typeface="Arial"/>
                <a:ea typeface="+mn-ea"/>
                <a:cs typeface="Arial"/>
              </a:rPr>
              <a:t>hallinnollisesti</a:t>
            </a:r>
            <a:r>
              <a:rPr lang="en-US" altLang="fi-FI" sz="2000" dirty="0"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B8681A28-7BF7-A9E5-6421-4B416BEC9601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7166493" y="909081"/>
            <a:ext cx="398947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3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22296-EE60-BCCF-098D-98EB0D613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Tahoma"/>
                <a:ea typeface="Tahoma"/>
                <a:cs typeface="Tahoma"/>
              </a:rPr>
              <a:t>Kiitos!</a:t>
            </a:r>
            <a:br>
              <a:rPr lang="fi-FI" dirty="0">
                <a:latin typeface="Tahoma"/>
                <a:ea typeface="Tahoma"/>
                <a:cs typeface="Tahoma"/>
              </a:rPr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7EF1E3-F7D5-7AEF-E659-D0FAD2955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0800000" flipH="1" flipV="1">
            <a:off x="7717662" y="3960450"/>
            <a:ext cx="3546112" cy="12319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latin typeface="Calibri"/>
                <a:ea typeface="Tahoma"/>
                <a:cs typeface="Tahoma"/>
              </a:rPr>
              <a:t>Niina Pulkkinen</a:t>
            </a:r>
            <a:endParaRPr lang="fi-FI" dirty="0">
              <a:latin typeface="Calibri"/>
            </a:endParaRPr>
          </a:p>
          <a:p>
            <a:r>
              <a:rPr lang="fi-FI" dirty="0">
                <a:latin typeface="Calibri"/>
                <a:ea typeface="Tahoma"/>
                <a:cs typeface="Tahoma"/>
              </a:rPr>
              <a:t>Kaakkois-Suomen ELY-KESKUS</a:t>
            </a:r>
          </a:p>
          <a:p>
            <a:r>
              <a:rPr lang="fi-FI" dirty="0">
                <a:latin typeface="Calibri"/>
                <a:ea typeface="Tahoma"/>
                <a:cs typeface="Tahoma"/>
              </a:rPr>
              <a:t>Puh 029 5029040 </a:t>
            </a:r>
          </a:p>
          <a:p>
            <a:r>
              <a:rPr lang="fi-FI" dirty="0">
                <a:latin typeface="Calibri"/>
                <a:ea typeface="Tahoma"/>
                <a:cs typeface="Tahoma"/>
              </a:rPr>
              <a:t>niina.pulkkinen@ely-keskus.fi</a:t>
            </a:r>
          </a:p>
        </p:txBody>
      </p:sp>
    </p:spTree>
    <p:extLst>
      <p:ext uri="{BB962C8B-B14F-4D97-AF65-F5344CB8AC3E}">
        <p14:creationId xmlns:p14="http://schemas.microsoft.com/office/powerpoint/2010/main" val="134458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50AEC-2863-7A74-8102-F489678A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02"/>
            <a:ext cx="8314508" cy="1428750"/>
          </a:xfrm>
        </p:spPr>
        <p:txBody>
          <a:bodyPr/>
          <a:lstStyle/>
          <a:p>
            <a:r>
              <a:rPr lang="fi-FI" altLang="fi-FI"/>
              <a:t>Uudet, muuttuvat asiat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66608D-9338-2E57-9A91-CC59B3175A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279843"/>
            <a:ext cx="8314508" cy="50458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400" dirty="0">
                <a:latin typeface="Calibri Light"/>
                <a:ea typeface="Tahoma"/>
                <a:cs typeface="Calibri Light"/>
              </a:rPr>
              <a:t>Myyntikasveja on viljeltävä sitoumusvuoden aikana yhteensä vähintään 30 %  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pPr lvl="1"/>
            <a:r>
              <a:rPr lang="fi-FI" sz="2400" dirty="0">
                <a:latin typeface="Calibri"/>
                <a:ea typeface="Tahoma"/>
                <a:cs typeface="Calibri"/>
              </a:rPr>
              <a:t>Myyntikasvialan laskennassa ei huomioida luomun siirtymävaiheessa olevia aloja.</a:t>
            </a:r>
            <a:endParaRPr lang="fi-FI" sz="2400" dirty="0">
              <a:latin typeface="Tahoma"/>
              <a:ea typeface="Tahoma"/>
              <a:cs typeface="Tahoma"/>
            </a:endParaRPr>
          </a:p>
          <a:p>
            <a:pPr lvl="1"/>
            <a:r>
              <a:rPr lang="fi-FI" sz="2400" dirty="0">
                <a:latin typeface="Calibri"/>
                <a:ea typeface="Tahoma"/>
                <a:cs typeface="Calibri"/>
              </a:rPr>
              <a:t>Myyntikasvivaatimus</a:t>
            </a:r>
            <a:r>
              <a:rPr lang="fi-FI" sz="2400" dirty="0">
                <a:latin typeface="Calibri Light"/>
                <a:ea typeface="Tahoma"/>
                <a:cs typeface="Calibri Light"/>
              </a:rPr>
              <a:t> koskee myös luomukotieläintiloja, joilla pinta-alaa paljon suhteessa eläinmäärään.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fi-FI" sz="2400" dirty="0">
              <a:latin typeface="Calibri"/>
              <a:ea typeface="Tahoma"/>
              <a:cs typeface="Calibri"/>
            </a:endParaRPr>
          </a:p>
          <a:p>
            <a:r>
              <a:rPr lang="fi-FI" sz="2400" dirty="0">
                <a:latin typeface="Calibri"/>
                <a:ea typeface="Georgia" panose="02040502050405020303" pitchFamily="18" charset="0"/>
                <a:cs typeface="Calibri"/>
              </a:rPr>
              <a:t>Avomaan vihannesten viljelyssä oleva ala kerryttää myyntikasvien määrää kaksinkertaisesti &gt; tätä voi hyödyntää kaikki</a:t>
            </a:r>
            <a:endParaRPr lang="fi-FI" dirty="0"/>
          </a:p>
          <a:p>
            <a:endParaRPr lang="fi-FI" altLang="fi-FI" sz="2400">
              <a:latin typeface="Calibri"/>
              <a:cs typeface="Calibri"/>
            </a:endParaRPr>
          </a:p>
          <a:p>
            <a:r>
              <a:rPr lang="fi-FI" altLang="fi-FI" sz="24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Hakijalla on oltava luonnonmukaisesti kasvatettuja tuotantoeläimiä keskimäärin vähintään 5 eläinyksikköä (</a:t>
            </a:r>
            <a:r>
              <a:rPr lang="fi-FI" altLang="fi-FI" sz="2400" dirty="0" err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ey</a:t>
            </a:r>
            <a:r>
              <a:rPr lang="fi-FI" altLang="fi-FI" sz="24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) jokaisena sitoumusvuonna</a:t>
            </a:r>
            <a:endParaRPr lang="fi-FI" altLang="fi-FI" sz="24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fi-FI" altLang="fi-FI" sz="2200" dirty="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mutta korvausta maksetaan niin monelle sitoumukseen sisältyvälle hehtaarille kuin viljelijällä on luonnonmukaisen kotieläintuotannon sitoumukseen sisältyviä eläimiä 0,5 eläinyksikköä hehtaaria kohti  </a:t>
            </a:r>
            <a:endParaRPr lang="fi-FI" altLang="fi-FI" sz="22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1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B04A6B-1FA5-84B7-1798-F481D322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240"/>
            <a:ext cx="8314508" cy="1357312"/>
          </a:xfrm>
        </p:spPr>
        <p:txBody>
          <a:bodyPr/>
          <a:lstStyle/>
          <a:p>
            <a:r>
              <a:rPr lang="fi-FI">
                <a:latin typeface="Calibri"/>
                <a:ea typeface="Tahoma"/>
                <a:cs typeface="Calibri"/>
              </a:rPr>
              <a:t>Myyntikasvivaatimuksen ei tarvitse täyttyä, jos</a:t>
            </a:r>
            <a:endParaRPr lang="fi-FI">
              <a:ea typeface="Tahoma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E7A021-7BA3-4F1A-E0C6-308536447B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901686"/>
            <a:ext cx="9868586" cy="5579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altLang="fi-FI" sz="320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tilalla on luonnonmukaisen kotieläintuotannon sitoumus ja tilan sitoumusalasta käytetään vähintään 50 % oman karjan rehun tuotantoon.</a:t>
            </a:r>
            <a:endParaRPr lang="fi-FI">
              <a:latin typeface="Calibri"/>
            </a:endParaRPr>
          </a:p>
          <a:p>
            <a:pPr marL="914400" lvl="1" indent="-457200">
              <a:buAutoNum type="arabicPeriod"/>
              <a:defRPr/>
            </a:pPr>
            <a:endParaRPr lang="fi-FI" altLang="fi-FI" sz="280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1" indent="-457200">
              <a:buAutoNum type="arabicPeriod"/>
              <a:defRPr/>
            </a:pP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tila on tehnyt </a:t>
            </a:r>
            <a:r>
              <a:rPr lang="fi-FI" altLang="fi-FI" sz="2800" i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yhteistyösopimuksen</a:t>
            </a: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 rehun tuotannosta</a:t>
            </a:r>
            <a:endParaRPr lang="fi-FI">
              <a:latin typeface="Calibri"/>
            </a:endParaRPr>
          </a:p>
          <a:p>
            <a:pPr marL="457200" lvl="1" indent="0">
              <a:buNone/>
              <a:defRPr/>
            </a:pPr>
            <a:endParaRPr lang="fi-FI">
              <a:latin typeface="Calibri"/>
            </a:endParaRPr>
          </a:p>
          <a:p>
            <a:pPr marL="914400" lvl="1" indent="-457200">
              <a:buFont typeface="Wingdings" panose="020B0604020202020204" pitchFamily="34" charset="0"/>
              <a:buChar char="Ø"/>
              <a:defRPr/>
            </a:pP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luonnonmukaisen kotieläintuotannon sitoumuksen tehneen </a:t>
            </a:r>
            <a:r>
              <a:rPr lang="fi-FI" altLang="fi-FI" sz="2800" i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tilan kanssa</a:t>
            </a: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              </a:t>
            </a:r>
            <a:endParaRPr lang="fi-FI">
              <a:latin typeface="Calibri"/>
            </a:endParaRPr>
          </a:p>
          <a:p>
            <a:pPr marL="457200" lvl="1" indent="0">
              <a:buNone/>
              <a:defRPr/>
            </a:pPr>
            <a:r>
              <a:rPr lang="fi-FI" altLang="fi-FI" sz="2800">
                <a:latin typeface="Calibri"/>
                <a:ea typeface="Tahoma"/>
                <a:cs typeface="Tahoma"/>
              </a:rPr>
              <a:t>tai</a:t>
            </a:r>
            <a:endParaRPr lang="fi-FI" sz="2800"/>
          </a:p>
          <a:p>
            <a:pPr marL="914400" lvl="1" indent="-457200">
              <a:buFont typeface="Wingdings" panose="020B0604020202020204" pitchFamily="34" charset="0"/>
              <a:buChar char="Ø"/>
              <a:defRPr/>
            </a:pPr>
            <a:r>
              <a:rPr lang="fi-FI" altLang="fi-FI" sz="2800" i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yrityksen kanssa</a:t>
            </a:r>
            <a:r>
              <a:rPr lang="fi-FI" altLang="fi-FI" sz="28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, joka välittää luomurehua luomukotieläintiloille eli on </a:t>
            </a:r>
            <a:r>
              <a:rPr lang="fi-FI" altLang="fi-FI" sz="2800" i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tuotanto- /hankintasopimus</a:t>
            </a:r>
            <a:endParaRPr lang="fi-FI" sz="2800" i="1"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10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86D95-5AFA-B9A3-F088-A3213C3A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927"/>
            <a:ext cx="9216645" cy="881062"/>
          </a:xfrm>
        </p:spPr>
        <p:txBody>
          <a:bodyPr>
            <a:normAutofit fontScale="90000"/>
          </a:bodyPr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Rehuntuotantosopimus</a:t>
            </a:r>
            <a:r>
              <a:rPr lang="fi-FI">
                <a:latin typeface="Calibri"/>
                <a:ea typeface="Trebuchet MS" panose="020B0603020202020204" pitchFamily="34" charset="0"/>
                <a:cs typeface="Calibri"/>
              </a:rPr>
              <a:t> luonnonmukaisen kotieläintuotannon sitoumuksen tehneen tilan kanssa.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A347EE-0E0F-E829-6617-61713D59CF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916376"/>
            <a:ext cx="8319522" cy="4230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endParaRPr lang="fi-FI" altLang="fi-FI" sz="2400">
              <a:latin typeface="Calibri"/>
            </a:endParaRPr>
          </a:p>
          <a:p>
            <a:pPr lvl="2">
              <a:defRPr/>
            </a:pPr>
            <a:r>
              <a:rPr lang="fi-FI" altLang="fi-FI" sz="22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Kirjallinen sopimus, jossa </a:t>
            </a:r>
            <a:r>
              <a:rPr lang="fi-FI" altLang="fi-FI" sz="2200" i="1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on perusteltava vastaanottavan tilan rehun tarve sopimukseen määritetylle rehumäärälle.</a:t>
            </a:r>
            <a:r>
              <a:rPr lang="fi-FI" altLang="fi-FI" sz="22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 </a:t>
            </a:r>
            <a:endParaRPr lang="fi-FI" altLang="fi-FI" sz="220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2" indent="0">
              <a:buNone/>
              <a:defRPr/>
            </a:pPr>
            <a:endParaRPr lang="fi-FI" altLang="fi-FI" sz="2200">
              <a:latin typeface="Calibri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2">
              <a:defRPr/>
            </a:pPr>
            <a:r>
              <a:rPr lang="fi-FI" altLang="fi-FI" sz="22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Sopimuksen tulee sisältää:</a:t>
            </a:r>
          </a:p>
          <a:p>
            <a:pPr lvl="3" eaLnBrk="1" hangingPunct="1">
              <a:defRPr/>
            </a:pP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Osapuolten nimet ja tilatunnukset</a:t>
            </a:r>
          </a:p>
          <a:p>
            <a:pPr lvl="3" eaLnBrk="1" hangingPunct="1">
              <a:defRPr/>
            </a:pP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Sopimuksen voimassaoloaika. Sopimus voi olla voimassa myös toistaiseksi, tällöin sopimuksen päättymisestä on erikseen ilmoitettava ELY-keskukseen. </a:t>
            </a:r>
          </a:p>
          <a:p>
            <a:pPr lvl="3" eaLnBrk="1" hangingPunct="1">
              <a:defRPr/>
            </a:pP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Arvio vuosittain toimitettavista rehulajeista ja –määristä.</a:t>
            </a:r>
          </a:p>
          <a:p>
            <a:pPr lvl="3" eaLnBrk="1" hangingPunct="1">
              <a:defRPr/>
            </a:pP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Perustelut kotieläintilan rehun tarpeelle.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8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5076AD-606A-57D1-B6B5-020645F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fi-FI" sz="4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Myyntikasvivaatimus</a:t>
            </a:r>
            <a:endParaRPr lang="en-US" altLang="fi-FI" sz="4000" kern="1200" err="1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9BFB40-5DF3-1D40-7610-E022A8F818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defRPr/>
            </a:pPr>
            <a:r>
              <a:rPr lang="en-US" altLang="fi-FI" sz="1900" err="1">
                <a:latin typeface="+mn-lt"/>
                <a:ea typeface="+mn-ea"/>
                <a:cs typeface="+mn-cs"/>
              </a:rPr>
              <a:t>Myyntikasviksi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ei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lueta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ennen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tuleentumista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korjattuvia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viljoja</a:t>
            </a:r>
            <a:r>
              <a:rPr lang="en-US" altLang="fi-FI" sz="1900">
                <a:latin typeface="+mn-lt"/>
                <a:ea typeface="+mn-ea"/>
                <a:cs typeface="+mn-cs"/>
              </a:rPr>
              <a:t>,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palkoviljoja</a:t>
            </a:r>
            <a:r>
              <a:rPr lang="en-US" altLang="fi-FI" sz="1900">
                <a:latin typeface="+mn-lt"/>
                <a:ea typeface="+mn-ea"/>
                <a:cs typeface="+mn-cs"/>
              </a:rPr>
              <a:t> ja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niiden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seoskasvustoja</a:t>
            </a:r>
            <a:endParaRPr lang="en-US" altLang="fi-FI" sz="1900">
              <a:latin typeface="+mn-lt"/>
              <a:ea typeface="+mn-ea"/>
              <a:cs typeface="+mn-cs"/>
            </a:endParaRPr>
          </a:p>
          <a:p>
            <a:pPr lvl="2">
              <a:defRPr/>
            </a:pPr>
            <a:r>
              <a:rPr lang="en-US" altLang="fi-FI" sz="1900">
                <a:latin typeface="+mn-lt"/>
                <a:ea typeface="+mn-ea"/>
                <a:cs typeface="+mn-cs"/>
              </a:rPr>
              <a:t> 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Tuleentumisella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tarkoitetaan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sadon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valmistumista</a:t>
            </a:r>
            <a:r>
              <a:rPr lang="en-US" altLang="fi-FI" sz="1900">
                <a:latin typeface="+mn-lt"/>
                <a:ea typeface="+mn-ea"/>
                <a:cs typeface="+mn-cs"/>
              </a:rPr>
              <a:t>,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jolloin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kasvuston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väri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muuttuu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vihreästä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kellertävän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ruskeaksi</a:t>
            </a:r>
            <a:r>
              <a:rPr lang="en-US" altLang="fi-FI" sz="1900">
                <a:latin typeface="+mn-lt"/>
                <a:ea typeface="+mn-ea"/>
                <a:cs typeface="+mn-cs"/>
              </a:rPr>
              <a:t>, ja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jyvän</a:t>
            </a:r>
            <a:r>
              <a:rPr lang="en-US" altLang="fi-FI" sz="1900">
                <a:latin typeface="+mn-lt"/>
                <a:ea typeface="+mn-ea"/>
                <a:cs typeface="+mn-cs"/>
              </a:rPr>
              <a:t> tai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siemenen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maitomainen</a:t>
            </a:r>
            <a:r>
              <a:rPr lang="en-US" altLang="fi-FI" sz="1900">
                <a:latin typeface="+mn-lt"/>
                <a:ea typeface="+mn-ea"/>
                <a:cs typeface="+mn-cs"/>
              </a:rPr>
              <a:t> sisus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kovettuu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kiinteäksi</a:t>
            </a:r>
            <a:r>
              <a:rPr lang="en-US" altLang="fi-FI" sz="1900">
                <a:latin typeface="+mn-lt"/>
                <a:ea typeface="+mn-ea"/>
                <a:cs typeface="+mn-cs"/>
              </a:rPr>
              <a:t> ja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kestäväksi</a:t>
            </a:r>
            <a:r>
              <a:rPr lang="en-US" altLang="fi-FI" sz="1900">
                <a:latin typeface="+mn-lt"/>
                <a:ea typeface="+mn-ea"/>
                <a:cs typeface="+mn-cs"/>
              </a:rPr>
              <a:t> (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keltatuleentumis-aste</a:t>
            </a:r>
            <a:r>
              <a:rPr lang="en-US" altLang="fi-FI" sz="1900">
                <a:latin typeface="+mn-lt"/>
                <a:ea typeface="+mn-ea"/>
                <a:cs typeface="+mn-cs"/>
              </a:rPr>
              <a:t>).</a:t>
            </a:r>
          </a:p>
          <a:p>
            <a:pPr lvl="1">
              <a:defRPr/>
            </a:pPr>
            <a:endParaRPr lang="en-US" altLang="fi-FI" sz="1900">
              <a:latin typeface="+mn-lt"/>
              <a:ea typeface="+mn-ea"/>
              <a:cs typeface="+mn-cs"/>
            </a:endParaRPr>
          </a:p>
          <a:p>
            <a:pPr lvl="1">
              <a:defRPr/>
            </a:pPr>
            <a:r>
              <a:rPr lang="en-US" altLang="fi-FI" sz="1900" err="1">
                <a:latin typeface="+mn-lt"/>
                <a:ea typeface="+mn-ea"/>
                <a:cs typeface="+mn-cs"/>
              </a:rPr>
              <a:t>Myyntikasvit</a:t>
            </a:r>
            <a:r>
              <a:rPr lang="en-US" altLang="fi-FI" sz="1900">
                <a:latin typeface="+mn-lt"/>
                <a:ea typeface="+mn-ea"/>
                <a:cs typeface="+mn-cs"/>
              </a:rPr>
              <a:t> on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lueteltu</a:t>
            </a:r>
            <a:r>
              <a:rPr lang="en-US" altLang="fi-FI" sz="1900">
                <a:latin typeface="+mn-lt"/>
                <a:ea typeface="+mn-ea"/>
                <a:cs typeface="+mn-cs"/>
              </a:rPr>
              <a:t>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Vna</a:t>
            </a:r>
            <a:r>
              <a:rPr lang="en-US" altLang="fi-FI" sz="1900">
                <a:latin typeface="+mn-lt"/>
                <a:ea typeface="+mn-ea"/>
                <a:cs typeface="+mn-cs"/>
              </a:rPr>
              <a:t> 80/2023 </a:t>
            </a:r>
            <a:r>
              <a:rPr lang="en-US" altLang="fi-FI" sz="1900" err="1">
                <a:latin typeface="+mn-lt"/>
                <a:ea typeface="+mn-ea"/>
                <a:cs typeface="+mn-cs"/>
              </a:rPr>
              <a:t>liitteessä</a:t>
            </a:r>
            <a:r>
              <a:rPr lang="en-US" altLang="fi-FI" sz="1900">
                <a:latin typeface="+mn-lt"/>
                <a:ea typeface="+mn-ea"/>
                <a:cs typeface="+mn-cs"/>
              </a:rPr>
              <a:t> 2</a:t>
            </a:r>
            <a:endParaRPr lang="en-US" altLang="fi-FI" sz="190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/>
            <a:endParaRPr lang="en-US" sz="19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483941-02E8-3ED6-8997-89D28CC6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20672-6893-7CDD-7A8E-A0D83EA1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068" y="2343042"/>
            <a:ext cx="7887872" cy="1102323"/>
          </a:xfrm>
        </p:spPr>
        <p:txBody>
          <a:bodyPr>
            <a:normAutofit fontScale="90000"/>
          </a:bodyPr>
          <a:lstStyle/>
          <a:p>
            <a:r>
              <a:rPr lang="fi-FI" altLang="fi-FI"/>
              <a:t>Luonnonmukaisen kotieläintuotannon korvaus 2023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624256-D428-2363-81FA-EFB69852D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57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2F3EF-A5D2-40E7-631E-B56FAD0E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Luonnonmukaisen tuotannon korvauksen maksaminen, kotieläintilan korvaus</a:t>
            </a:r>
            <a:endParaRPr lang="fi-FI" alt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D8EAF-C9EE-2B5D-C585-9465ACA754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altLang="fi-FI" sz="2400">
                <a:latin typeface="Calibri"/>
                <a:ea typeface="Georgia" panose="02040502050405020303" pitchFamily="18" charset="0"/>
                <a:cs typeface="Georgia" panose="02040502050405020303" pitchFamily="18" charset="0"/>
              </a:rPr>
              <a:t>Korvausta maksetaan niin monelle sitoumukseen sisältyvälle hehtaarille kuin viljelijällä on luonnonmukaisen kotieläintuotannon sitoumukseen sisältyviä eläimiä 0,5 eläinyksikköä hehtaaria kohti.</a:t>
            </a:r>
          </a:p>
          <a:p>
            <a:pPr eaLnBrk="1" hangingPunct="1"/>
            <a:r>
              <a:rPr lang="fi-FI" altLang="fi-FI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Esimerkki kotieläinsitoumuksen laskemisesta:</a:t>
            </a:r>
          </a:p>
          <a:p>
            <a:pPr lvl="1" eaLnBrk="1" hangingPunct="1"/>
            <a:r>
              <a:rPr lang="fi-FI" altLang="fi-FI" sz="22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Tilan luomusitoumuksella on alaa 100 hehtaaria ja tilalla on 40 nautaa = 40 eläinyksikköä (</a:t>
            </a:r>
            <a:r>
              <a:rPr lang="fi-FI" altLang="fi-FI" sz="220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ey</a:t>
            </a:r>
            <a:r>
              <a:rPr lang="fi-FI" altLang="fi-FI" sz="22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).</a:t>
            </a:r>
          </a:p>
          <a:p>
            <a:pPr lvl="1" eaLnBrk="1" hangingPunct="1"/>
            <a:r>
              <a:rPr lang="fi-FI" altLang="fi-FI" sz="22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Luomukorvauksen määrä: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Kasvituotannosta: 	100 ha x 160 €/ha = 16000 €</a:t>
            </a:r>
          </a:p>
          <a:p>
            <a:pPr marL="1828800" lvl="4" indent="0" eaLnBrk="1" hangingPunct="1">
              <a:buFont typeface="Arial" panose="020B0604020202020204" pitchFamily="34" charset="0"/>
              <a:buNone/>
            </a:pPr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		+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fi-FI" altLang="fi-FI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	</a:t>
            </a: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Eläintuotannosta: 	40 </a:t>
            </a:r>
            <a:r>
              <a:rPr lang="fi-FI" altLang="fi-FI" sz="200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ey</a:t>
            </a: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: 0,5 </a:t>
            </a:r>
            <a:r>
              <a:rPr lang="fi-FI" altLang="fi-FI" sz="200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ey</a:t>
            </a: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/ha = 80 ha → Maksetaan 80 hehtaarille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				80 ha x 130 €/ha =10 400 €</a:t>
            </a:r>
          </a:p>
          <a:p>
            <a:pPr lvl="1" eaLnBrk="1" hangingPunct="1"/>
            <a:r>
              <a:rPr lang="fi-FI" altLang="fi-FI" sz="220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Yhteensä luomukorvausta maksetaan 16 000 € + 10 400 € = 26 400 €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3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0C9E16-B222-019E-9523-87F52995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787473" cy="785813"/>
          </a:xfrm>
        </p:spPr>
        <p:txBody>
          <a:bodyPr>
            <a:normAutofit fontScale="90000"/>
          </a:bodyPr>
          <a:lstStyle/>
          <a:p>
            <a:r>
              <a:rPr lang="fi-FI" altLang="fi-FI"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Luonnonmukaisen kotieläintuotannon sitoumus ja korvaus </a:t>
            </a:r>
            <a:endParaRPr lang="fi-FI">
              <a:latin typeface="Calibri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4E14AA-6807-B320-F598-1B3CF0E456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>
              <a:defRPr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Tilalla voi olla myös tavanomaisesti tuotettuja eläimiä, jos eläimet ovat eri eläinlajia kuin luonnonmukaisessa kotieläintuotannossa olevat eläimet</a:t>
            </a:r>
          </a:p>
          <a:p>
            <a:pPr eaLnBrk="1" hangingPunct="1">
              <a:defRPr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Eläinlajeja voi vaihtaa tai lisätä sitoumuskauden aikana, uudelle eläinlajille on tehtävä alkutarkastus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2400">
                <a:latin typeface="Calibri"/>
                <a:ea typeface="Tahoma"/>
                <a:cs typeface="Calibri"/>
              </a:rPr>
              <a:t>Laskennan perusteena olevaa eläinlajia voidaan muuttaa vain sitoumus- tai kalenterivuoden alusta</a:t>
            </a:r>
          </a:p>
          <a:p>
            <a:pPr eaLnBrk="1" hangingPunct="1">
              <a:defRPr/>
            </a:pPr>
            <a:r>
              <a:rPr lang="fi-FI" sz="2400">
                <a:latin typeface="Calibri" panose="020F0502020204030204" pitchFamily="34" charset="0"/>
              </a:rPr>
              <a:t>Jos eläinyksikkövaatimus (5 </a:t>
            </a:r>
            <a:r>
              <a:rPr lang="fi-FI" sz="2400" err="1">
                <a:latin typeface="Calibri" panose="020F0502020204030204" pitchFamily="34" charset="0"/>
              </a:rPr>
              <a:t>ey</a:t>
            </a:r>
            <a:r>
              <a:rPr lang="fi-FI" sz="2400">
                <a:latin typeface="Calibri" panose="020F0502020204030204" pitchFamily="34" charset="0"/>
              </a:rPr>
              <a:t>) ei sitoumusvuonna täyty tai tuotantosuunta muutetaan eläintuotannosta kasvinviljelytuotantoon, korvausta maksetaan vain kasvintuotannosta.</a:t>
            </a:r>
          </a:p>
          <a:p>
            <a:pPr lvl="2" eaLnBrk="1" hangingPunct="1">
              <a:buFont typeface="Wingdings" panose="020B0604020202020204" pitchFamily="34" charset="0"/>
              <a:buChar char="Ø"/>
              <a:defRPr/>
            </a:pPr>
            <a:r>
              <a:rPr lang="fi-FI" sz="2200">
                <a:latin typeface="Calibri"/>
                <a:ea typeface="Tahoma"/>
                <a:cs typeface="Tahoma"/>
              </a:rPr>
              <a:t>Sitoumus muutetaan kasvintuotannonsitoumukseksi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592469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0123031f-e947-4b25-8dfc-c4abd861bdf2"/>
    <ds:schemaRef ds:uri="96dd3c4d-fbd0-4b9a-88ac-301973ed0d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Application>Microsoft Office PowerPoint</Application>
  <PresentationFormat>Laajakuva</PresentationFormat>
  <Slides>27</Slides>
  <Notes>1</Notes>
  <HiddenSlides>0</HiddenSlide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Sisältökalvot</vt:lpstr>
      <vt:lpstr>Sisältökalvot - Ei alareunaa</vt:lpstr>
      <vt:lpstr>Kannet, välikalvot, loppukalvot</vt:lpstr>
      <vt:lpstr>Graafiset elementit</vt:lpstr>
      <vt:lpstr>Luonnonmukaisen tuotannon korvaus  </vt:lpstr>
      <vt:lpstr>Uudet, muuttuvat asiat</vt:lpstr>
      <vt:lpstr>Uudet, muuttuvat asiat</vt:lpstr>
      <vt:lpstr>Myyntikasvivaatimuksen ei tarvitse täyttyä, jos</vt:lpstr>
      <vt:lpstr>Rehuntuotantosopimus luonnonmukaisen kotieläintuotannon sitoumuksen tehneen tilan kanssa.</vt:lpstr>
      <vt:lpstr>Myyntikasvivaatimus</vt:lpstr>
      <vt:lpstr>Luonnonmukaisen kotieläintuotannon korvaus 2023</vt:lpstr>
      <vt:lpstr>Luonnonmukaisen tuotannon korvauksen maksaminen, kotieläintilan korvaus</vt:lpstr>
      <vt:lpstr>Luonnonmukaisen kotieläintuotannon sitoumus ja korvaus </vt:lpstr>
      <vt:lpstr>Luonnonmukaisen tuotannon korvauksen maksaminen</vt:lpstr>
      <vt:lpstr>Vuosina 2020, 2021 ja 2022 tehdyt luomusitoumukset ja sitoumusten mukautus</vt:lpstr>
      <vt:lpstr>Vuosina 2020, 2021 ja 2022 tehdyt luomusitoumukset </vt:lpstr>
      <vt:lpstr>Vuosina 2020, 2021 ja 2022 tehdyt luomusitoumukset </vt:lpstr>
      <vt:lpstr>Jos viljelijä mukauttaa nykyisen sitoumuksensa</vt:lpstr>
      <vt:lpstr>Luonnonmukaisen tuotannon korvaus ja muiden tukien yhteensovitus</vt:lpstr>
      <vt:lpstr>Yhteensovitus: Luomukorvaus ja ympäristökorvaus</vt:lpstr>
      <vt:lpstr>Yhteensovitus 1/2</vt:lpstr>
      <vt:lpstr>Yhteensovitus 2/2</vt:lpstr>
      <vt:lpstr>Sitoumuksen muutokset:</vt:lpstr>
      <vt:lpstr>Sitoumusalan muuttaminen/lisääminen </vt:lpstr>
      <vt:lpstr>Sitoumusalan muuttaminen/poistaminen </vt:lpstr>
      <vt:lpstr>Sitoumusalan muuttaminen/poistaminen </vt:lpstr>
      <vt:lpstr>Sitoumustyypin muuttaminen</vt:lpstr>
      <vt:lpstr>Koko sitoumuksen tai sen osan siirto</vt:lpstr>
      <vt:lpstr>Sitoumuksesta luopuminen</vt:lpstr>
      <vt:lpstr>Luomusitoumuksen ja korvauksen hakeminen 2023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revision>229</cp:revision>
  <cp:lastPrinted>2018-08-24T13:32:20Z</cp:lastPrinted>
  <dcterms:created xsi:type="dcterms:W3CDTF">2022-04-05T10:40:53Z</dcterms:created>
  <dcterms:modified xsi:type="dcterms:W3CDTF">2023-03-27T13:14:47Z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