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3"/>
    <p:sldMasterId id="2147484069" r:id="rId4"/>
    <p:sldMasterId id="2147484043" r:id="rId5"/>
    <p:sldMasterId id="2147484095" r:id="rId6"/>
  </p:sldMasterIdLst>
  <p:notesMasterIdLst>
    <p:notesMasterId r:id="rId11"/>
  </p:notesMasterIdLst>
  <p:handoutMasterIdLst>
    <p:handoutMasterId r:id="rId12"/>
  </p:handoutMasterIdLst>
  <p:sldIdLst>
    <p:sldId id="362" r:id="rId7"/>
    <p:sldId id="363" r:id="rId8"/>
    <p:sldId id="364" r:id="rId9"/>
    <p:sldId id="365" r:id="rId10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9F9F9"/>
    <a:srgbClr val="8AACC9"/>
    <a:srgbClr val="B1DFC5"/>
    <a:srgbClr val="F4DBAD"/>
    <a:srgbClr val="FCC8C2"/>
    <a:srgbClr val="F89284"/>
    <a:srgbClr val="E8B75D"/>
    <a:srgbClr val="FF7403"/>
    <a:srgbClr val="18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CCD93-A0D0-4092-8679-7F6D659095EA}" v="6" dt="2023-03-16T10:52:42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9" autoAdjust="0"/>
    <p:restoredTop sz="97043"/>
  </p:normalViewPr>
  <p:slideViewPr>
    <p:cSldViewPr snapToGrid="0" snapToObjects="1">
      <p:cViewPr varScale="1">
        <p:scale>
          <a:sx n="95" d="100"/>
          <a:sy n="95" d="100"/>
        </p:scale>
        <p:origin x="35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4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arikorpi Eeva" userId="fb9ad1b8-1b99-4112-9bdb-d7022b7cd5e2" providerId="ADAL" clId="{0FECCD93-A0D0-4092-8679-7F6D659095EA}"/>
    <pc:docChg chg="custSel addSld delSld modSld">
      <pc:chgData name="Saarikorpi Eeva" userId="fb9ad1b8-1b99-4112-9bdb-d7022b7cd5e2" providerId="ADAL" clId="{0FECCD93-A0D0-4092-8679-7F6D659095EA}" dt="2023-03-16T10:56:34.351" v="802" actId="255"/>
      <pc:docMkLst>
        <pc:docMk/>
      </pc:docMkLst>
      <pc:sldChg chg="addSp modSp mod">
        <pc:chgData name="Saarikorpi Eeva" userId="fb9ad1b8-1b99-4112-9bdb-d7022b7cd5e2" providerId="ADAL" clId="{0FECCD93-A0D0-4092-8679-7F6D659095EA}" dt="2023-03-16T06:33:58.366" v="11" actId="1076"/>
        <pc:sldMkLst>
          <pc:docMk/>
          <pc:sldMk cId="3189579536" sldId="362"/>
        </pc:sldMkLst>
        <pc:spChg chg="mod">
          <ac:chgData name="Saarikorpi Eeva" userId="fb9ad1b8-1b99-4112-9bdb-d7022b7cd5e2" providerId="ADAL" clId="{0FECCD93-A0D0-4092-8679-7F6D659095EA}" dt="2023-03-16T06:33:48.528" v="7" actId="20577"/>
          <ac:spMkLst>
            <pc:docMk/>
            <pc:sldMk cId="3189579536" sldId="362"/>
            <ac:spMk id="3" creationId="{934E269E-0985-78EF-3BD4-8C9A845FDD98}"/>
          </ac:spMkLst>
        </pc:spChg>
        <pc:picChg chg="add mod">
          <ac:chgData name="Saarikorpi Eeva" userId="fb9ad1b8-1b99-4112-9bdb-d7022b7cd5e2" providerId="ADAL" clId="{0FECCD93-A0D0-4092-8679-7F6D659095EA}" dt="2023-03-16T06:33:58.366" v="11" actId="1076"/>
          <ac:picMkLst>
            <pc:docMk/>
            <pc:sldMk cId="3189579536" sldId="362"/>
            <ac:picMk id="5" creationId="{3AFE82EC-A0AA-41A2-1FAA-D7D29890DD3D}"/>
          </ac:picMkLst>
        </pc:picChg>
      </pc:sldChg>
      <pc:sldChg chg="addSp modSp new mod">
        <pc:chgData name="Saarikorpi Eeva" userId="fb9ad1b8-1b99-4112-9bdb-d7022b7cd5e2" providerId="ADAL" clId="{0FECCD93-A0D0-4092-8679-7F6D659095EA}" dt="2023-03-16T10:44:00.780" v="774" actId="20577"/>
        <pc:sldMkLst>
          <pc:docMk/>
          <pc:sldMk cId="3514159874" sldId="364"/>
        </pc:sldMkLst>
        <pc:spChg chg="mod">
          <ac:chgData name="Saarikorpi Eeva" userId="fb9ad1b8-1b99-4112-9bdb-d7022b7cd5e2" providerId="ADAL" clId="{0FECCD93-A0D0-4092-8679-7F6D659095EA}" dt="2023-03-16T10:44:00.780" v="774" actId="20577"/>
          <ac:spMkLst>
            <pc:docMk/>
            <pc:sldMk cId="3514159874" sldId="364"/>
            <ac:spMk id="2" creationId="{B82BE056-1AA8-BB02-1CA9-A14A9A6F1C58}"/>
          </ac:spMkLst>
        </pc:spChg>
        <pc:spChg chg="mod">
          <ac:chgData name="Saarikorpi Eeva" userId="fb9ad1b8-1b99-4112-9bdb-d7022b7cd5e2" providerId="ADAL" clId="{0FECCD93-A0D0-4092-8679-7F6D659095EA}" dt="2023-03-16T06:34:55.945" v="24" actId="20577"/>
          <ac:spMkLst>
            <pc:docMk/>
            <pc:sldMk cId="3514159874" sldId="364"/>
            <ac:spMk id="3" creationId="{392F9EA2-5CC0-7395-95DF-D739157564D3}"/>
          </ac:spMkLst>
        </pc:spChg>
        <pc:picChg chg="add mod">
          <ac:chgData name="Saarikorpi Eeva" userId="fb9ad1b8-1b99-4112-9bdb-d7022b7cd5e2" providerId="ADAL" clId="{0FECCD93-A0D0-4092-8679-7F6D659095EA}" dt="2023-03-16T06:38:38.383" v="241" actId="1076"/>
          <ac:picMkLst>
            <pc:docMk/>
            <pc:sldMk cId="3514159874" sldId="364"/>
            <ac:picMk id="5" creationId="{1FB728A6-F155-5799-EAC8-CBF7F9BF105A}"/>
          </ac:picMkLst>
        </pc:picChg>
      </pc:sldChg>
      <pc:sldChg chg="addSp modSp new mod">
        <pc:chgData name="Saarikorpi Eeva" userId="fb9ad1b8-1b99-4112-9bdb-d7022b7cd5e2" providerId="ADAL" clId="{0FECCD93-A0D0-4092-8679-7F6D659095EA}" dt="2023-03-16T10:56:34.351" v="802" actId="255"/>
        <pc:sldMkLst>
          <pc:docMk/>
          <pc:sldMk cId="2094437872" sldId="365"/>
        </pc:sldMkLst>
        <pc:spChg chg="mod">
          <ac:chgData name="Saarikorpi Eeva" userId="fb9ad1b8-1b99-4112-9bdb-d7022b7cd5e2" providerId="ADAL" clId="{0FECCD93-A0D0-4092-8679-7F6D659095EA}" dt="2023-03-16T10:56:34.351" v="802" actId="255"/>
          <ac:spMkLst>
            <pc:docMk/>
            <pc:sldMk cId="2094437872" sldId="365"/>
            <ac:spMk id="2" creationId="{D0625F30-4366-CA3F-E97C-A28854C220EE}"/>
          </ac:spMkLst>
        </pc:spChg>
        <pc:picChg chg="add mod">
          <ac:chgData name="Saarikorpi Eeva" userId="fb9ad1b8-1b99-4112-9bdb-d7022b7cd5e2" providerId="ADAL" clId="{0FECCD93-A0D0-4092-8679-7F6D659095EA}" dt="2023-03-16T10:52:55.682" v="801" actId="14100"/>
          <ac:picMkLst>
            <pc:docMk/>
            <pc:sldMk cId="2094437872" sldId="365"/>
            <ac:picMk id="4" creationId="{ABDD3562-5CA1-0C96-E90A-2FC1D2E9172C}"/>
          </ac:picMkLst>
        </pc:picChg>
      </pc:sldChg>
      <pc:sldChg chg="addSp modSp new del mod">
        <pc:chgData name="Saarikorpi Eeva" userId="fb9ad1b8-1b99-4112-9bdb-d7022b7cd5e2" providerId="ADAL" clId="{0FECCD93-A0D0-4092-8679-7F6D659095EA}" dt="2023-03-16T10:52:06.195" v="787" actId="47"/>
        <pc:sldMkLst>
          <pc:docMk/>
          <pc:sldMk cId="2213726570" sldId="365"/>
        </pc:sldMkLst>
        <pc:picChg chg="add mod">
          <ac:chgData name="Saarikorpi Eeva" userId="fb9ad1b8-1b99-4112-9bdb-d7022b7cd5e2" providerId="ADAL" clId="{0FECCD93-A0D0-4092-8679-7F6D659095EA}" dt="2023-03-16T10:50:39.428" v="782" actId="1076"/>
          <ac:picMkLst>
            <pc:docMk/>
            <pc:sldMk cId="2213726570" sldId="365"/>
            <ac:picMk id="3" creationId="{8D223CF9-12F6-9DE2-4A7A-2DAD91D46F81}"/>
          </ac:picMkLst>
        </pc:picChg>
      </pc:sldChg>
      <pc:sldChg chg="new del">
        <pc:chgData name="Saarikorpi Eeva" userId="fb9ad1b8-1b99-4112-9bdb-d7022b7cd5e2" providerId="ADAL" clId="{0FECCD93-A0D0-4092-8679-7F6D659095EA}" dt="2023-03-16T10:52:02.019" v="786" actId="47"/>
        <pc:sldMkLst>
          <pc:docMk/>
          <pc:sldMk cId="576367820" sldId="366"/>
        </pc:sldMkLst>
      </pc:sldChg>
      <pc:sldChg chg="new del">
        <pc:chgData name="Saarikorpi Eeva" userId="fb9ad1b8-1b99-4112-9bdb-d7022b7cd5e2" providerId="ADAL" clId="{0FECCD93-A0D0-4092-8679-7F6D659095EA}" dt="2023-03-16T10:51:59.910" v="785" actId="47"/>
        <pc:sldMkLst>
          <pc:docMk/>
          <pc:sldMk cId="1474688027" sldId="3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16.3.2023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16.3.2023.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sz="1000" dirty="0"/>
              <a:t>Test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65687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3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emf"/><Relationship Id="rId5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emf"/><Relationship Id="rId11" Type="http://schemas.openxmlformats.org/officeDocument/2006/relationships/image" Target="../media/image36.emf"/><Relationship Id="rId5" Type="http://schemas.openxmlformats.org/officeDocument/2006/relationships/image" Target="../media/image12.emf"/><Relationship Id="rId10" Type="http://schemas.openxmlformats.org/officeDocument/2006/relationships/image" Target="../media/image35.emf"/><Relationship Id="rId4" Type="http://schemas.openxmlformats.org/officeDocument/2006/relationships/image" Target="../media/image31.emf"/><Relationship Id="rId9" Type="http://schemas.openxmlformats.org/officeDocument/2006/relationships/image" Target="../media/image34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emf"/><Relationship Id="rId18" Type="http://schemas.openxmlformats.org/officeDocument/2006/relationships/image" Target="../media/image63.emf"/><Relationship Id="rId3" Type="http://schemas.openxmlformats.org/officeDocument/2006/relationships/image" Target="../media/image49.emf"/><Relationship Id="rId21" Type="http://schemas.openxmlformats.org/officeDocument/2006/relationships/image" Target="../media/image66.jpeg"/><Relationship Id="rId7" Type="http://schemas.openxmlformats.org/officeDocument/2006/relationships/image" Target="../media/image52.emf"/><Relationship Id="rId12" Type="http://schemas.openxmlformats.org/officeDocument/2006/relationships/image" Target="../media/image57.emf"/><Relationship Id="rId17" Type="http://schemas.openxmlformats.org/officeDocument/2006/relationships/image" Target="../media/image62.emf"/><Relationship Id="rId2" Type="http://schemas.openxmlformats.org/officeDocument/2006/relationships/image" Target="../media/image48.emf"/><Relationship Id="rId16" Type="http://schemas.openxmlformats.org/officeDocument/2006/relationships/image" Target="../media/image61.emf"/><Relationship Id="rId20" Type="http://schemas.openxmlformats.org/officeDocument/2006/relationships/image" Target="../media/image65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24" Type="http://schemas.openxmlformats.org/officeDocument/2006/relationships/image" Target="../media/image69.jpeg"/><Relationship Id="rId5" Type="http://schemas.openxmlformats.org/officeDocument/2006/relationships/image" Target="../media/image50.emf"/><Relationship Id="rId15" Type="http://schemas.openxmlformats.org/officeDocument/2006/relationships/image" Target="../media/image60.emf"/><Relationship Id="rId23" Type="http://schemas.openxmlformats.org/officeDocument/2006/relationships/image" Target="../media/image68.jpeg"/><Relationship Id="rId10" Type="http://schemas.openxmlformats.org/officeDocument/2006/relationships/image" Target="../media/image55.emf"/><Relationship Id="rId19" Type="http://schemas.openxmlformats.org/officeDocument/2006/relationships/image" Target="../media/image64.emf"/><Relationship Id="rId4" Type="http://schemas.openxmlformats.org/officeDocument/2006/relationships/image" Target="../media/image1.emf"/><Relationship Id="rId9" Type="http://schemas.openxmlformats.org/officeDocument/2006/relationships/image" Target="../media/image54.emf"/><Relationship Id="rId14" Type="http://schemas.openxmlformats.org/officeDocument/2006/relationships/image" Target="../media/image59.emf"/><Relationship Id="rId22" Type="http://schemas.openxmlformats.org/officeDocument/2006/relationships/image" Target="../media/image6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AC63FE1-55B6-76DF-87AF-9835DB9FEB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833FD-9EA0-D305-F033-FE9EA81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5CDAF7-E17B-116B-2B7F-A198127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56146F0-53D8-C590-5E4E-34E71D9E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361BF-2253-B090-7066-63ECBCBF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ECEDD2-4583-A159-0A50-9E85946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650B902-3E18-604F-2C43-B5DAEE5CF1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870C83-EE11-7C65-3710-D02DE11854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3140B3-C327-EDD5-D016-CCEFD6BDB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907927-A69E-E15E-9CFC-66590FB83D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66B43-6461-92DA-8A7D-29BFDDDAC5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EBD30-78C6-8933-7234-81A4B68D35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5954E-4404-4449-A1DA-6E1649FAB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800718-6418-BDB6-73F5-94F9F51F83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4144B-8D84-263C-5CF2-A0B8DF257C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94022"/>
            <a:ext cx="4572871" cy="4436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27172"/>
            <a:ext cx="2190682" cy="4703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293429"/>
            <a:ext cx="4651642" cy="52299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5026ABA-700A-3C99-CB19-DAACC04CC16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413B2B5-E6FF-D923-B286-E757DEE720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B3590FF-8289-5043-7530-287C7372396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0849D-98C2-0250-E43A-FF65DED2C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84B12-233D-6C94-D818-5A5771BC5A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AC29A-9C15-311F-FE03-44D2C6F4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E8486-0EE3-E15E-01B5-EBDC736BE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2CF2-D81D-38ED-A568-53A982949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D19EF-7BB1-D768-C46D-866D06D5C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523C4-567D-C82F-46C3-BC956AE953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A80A-8733-9160-77D8-D0C09D1FC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1504-0A27-1AA1-E439-EAFDA354A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389B9-AFC0-F9D6-D033-C74B9A7C74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703165"/>
            <a:ext cx="3266352" cy="3672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D65C1-A1D2-1C99-6665-CC5526263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0C04A-2A48-697B-873C-B9B1137CEA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5F2C8-174E-2CAF-4024-9C30CEAB33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9462-58A7-0C5C-E5F7-D422BCD20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9851-3655-BBF4-5043-6A2A116544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244A8-44AE-F5E9-CC7A-C88C314D40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0F84A7-08B9-8AEB-0392-944329E5C64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660784" y="6345857"/>
            <a:ext cx="1105200" cy="2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062" r:id="rId13"/>
    <p:sldLayoutId id="2147484031" r:id="rId14"/>
    <p:sldLayoutId id="2147484058" r:id="rId15"/>
    <p:sldLayoutId id="2147484063" r:id="rId16"/>
    <p:sldLayoutId id="2147484060" r:id="rId17"/>
    <p:sldLayoutId id="21474840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86A8A-B1E9-41B6-F723-B227B33AB901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60784" y="6357769"/>
            <a:ext cx="1105200" cy="2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okavirasto.fi/tietoa-meista/ajankohtaista/tilaa-uutiskirjeita/" TargetMode="External"/><Relationship Id="rId2" Type="http://schemas.openxmlformats.org/officeDocument/2006/relationships/hyperlink" Target="https://www.ruokavirasto.fi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6D52-8865-927C-5844-EEA224CD7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Viljelijän vuosikello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E269E-0985-78EF-3BD4-8C9A845FD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4000" dirty="0"/>
              <a:t>2023</a:t>
            </a:r>
          </a:p>
          <a:p>
            <a:endParaRPr lang="fi-FI" sz="4000" dirty="0"/>
          </a:p>
          <a:p>
            <a:r>
              <a:rPr lang="fi-FI" sz="4000" dirty="0"/>
              <a:t>				</a:t>
            </a:r>
            <a:endParaRPr lang="en-FI" sz="4000" dirty="0"/>
          </a:p>
        </p:txBody>
      </p:sp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3AFE82EC-A0AA-41A2-1FAA-D7D29890D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103" y="4751648"/>
            <a:ext cx="1365504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7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CE4C3B6E-50BC-CF28-2953-C0BF6E1D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2BE056-1AA8-BB02-1CA9-A14A9A6F1C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1032957" cy="3661569"/>
          </a:xfrm>
        </p:spPr>
        <p:txBody>
          <a:bodyPr>
            <a:normAutofit fontScale="25000" lnSpcReduction="20000"/>
          </a:bodyPr>
          <a:lstStyle/>
          <a:p>
            <a:r>
              <a:rPr lang="fi-FI" sz="5600" dirty="0"/>
              <a:t>Peruslohkomuutokset 15.6. saakka</a:t>
            </a:r>
          </a:p>
          <a:p>
            <a:r>
              <a:rPr lang="fi-FI" sz="5600" dirty="0"/>
              <a:t>Peltotukien haku päättyy 15.6.2023</a:t>
            </a:r>
          </a:p>
          <a:p>
            <a:r>
              <a:rPr lang="fi-FI" sz="5600" dirty="0"/>
              <a:t>Viimeinen kylvöajankohta 30.6.2023</a:t>
            </a:r>
          </a:p>
          <a:p>
            <a:r>
              <a:rPr lang="fi-FI" sz="5600" dirty="0"/>
              <a:t>Muutokset tukihakemukseen 2.10. mennessä</a:t>
            </a:r>
          </a:p>
          <a:p>
            <a:r>
              <a:rPr lang="fi-FI" sz="5600" dirty="0"/>
              <a:t>Selvityspyyntöihin vastaaminen 2.10.mennessä</a:t>
            </a:r>
          </a:p>
          <a:p>
            <a:r>
              <a:rPr lang="fi-FI" sz="5600" dirty="0"/>
              <a:t>Syysilmoitus pvm?</a:t>
            </a:r>
          </a:p>
          <a:p>
            <a:pPr marL="0" indent="0">
              <a:buNone/>
            </a:pPr>
            <a:r>
              <a:rPr lang="fi-FI" sz="5600" dirty="0"/>
              <a:t>	Syysilmoitus koskee suurta osaa tiloista vuonna 2023. </a:t>
            </a:r>
          </a:p>
          <a:p>
            <a:pPr marL="0" indent="0">
              <a:buNone/>
            </a:pPr>
            <a:r>
              <a:rPr lang="fi-FI" sz="5600" dirty="0"/>
              <a:t>	Ehdollisuuden vähimmäismaanpeitteen vaatimus koskee kaikkia tiloja, joilla on peltoa tai pysyvien kasvien 	alaa, 	33% tästä alasta on jätettävä kasvipeitteiseksi.</a:t>
            </a:r>
          </a:p>
          <a:p>
            <a:pPr marL="0" indent="0">
              <a:buNone/>
            </a:pPr>
            <a:endParaRPr lang="fi-FI" sz="5600" dirty="0"/>
          </a:p>
          <a:p>
            <a:pPr marL="0" indent="0">
              <a:buNone/>
            </a:pPr>
            <a:endParaRPr lang="fi-FI" sz="5600" dirty="0"/>
          </a:p>
          <a:p>
            <a:r>
              <a:rPr lang="fi-FI" sz="5600" dirty="0"/>
              <a:t>Maksatusaikataulun ajankohtainen tieto Ruokaviraston sivuilta: </a:t>
            </a:r>
            <a:r>
              <a:rPr lang="fi-FI" sz="5600" dirty="0">
                <a:hlinkClick r:id="rId2"/>
              </a:rPr>
              <a:t>https://www.ruokavirasto.fi/</a:t>
            </a:r>
            <a:endParaRPr lang="fi-FI" sz="5600" dirty="0"/>
          </a:p>
          <a:p>
            <a:r>
              <a:rPr lang="fi-FI" sz="5600" dirty="0"/>
              <a:t>Tilaa Ruokaviraston uutiskirje: </a:t>
            </a:r>
            <a:r>
              <a:rPr lang="fi-FI" sz="5600" dirty="0">
                <a:hlinkClick r:id="rId3"/>
              </a:rPr>
              <a:t>https://www.ruokavirasto.fi/tietoa-meista/ajankohtaista/tilaa-uutiskirjeita/</a:t>
            </a:r>
            <a:endParaRPr lang="fi-FI" sz="5600" dirty="0"/>
          </a:p>
          <a:p>
            <a:pPr marL="0" indent="0">
              <a:buNone/>
            </a:pPr>
            <a:endParaRPr lang="fi-FI" sz="5600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								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92F9EA2-5CC0-7395-95DF-D7391575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Muistettavaa</a:t>
            </a:r>
          </a:p>
        </p:txBody>
      </p:sp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1FB728A6-F155-5799-EAC8-CBF7F9BF1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322" y="4649804"/>
            <a:ext cx="1365504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5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625F30-4366-CA3F-E97C-A28854C2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5400" dirty="0"/>
              <a:t>Kiitos!</a:t>
            </a:r>
          </a:p>
        </p:txBody>
      </p:sp>
      <p:pic>
        <p:nvPicPr>
          <p:cNvPr id="4" name="Kuva 3" descr="Kuva, joka sisältää kohteen logo&#10;&#10;Kuvaus luotu automaattisesti">
            <a:extLst>
              <a:ext uri="{FF2B5EF4-FFF2-40B4-BE49-F238E27FC236}">
                <a16:creationId xmlns:a16="http://schemas.microsoft.com/office/drawing/2014/main" id="{ABDD3562-5CA1-0C96-E90A-2FC1D2E9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47" y="1780673"/>
            <a:ext cx="4500773" cy="31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7872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1AE0FE23D6459113E48C7AFF170E" ma:contentTypeVersion="10" ma:contentTypeDescription="Create a new document." ma:contentTypeScope="" ma:versionID="87d9173894724cc144633b1646d8d4ff">
  <xsd:schema xmlns:xsd="http://www.w3.org/2001/XMLSchema" xmlns:xs="http://www.w3.org/2001/XMLSchema" xmlns:p="http://schemas.microsoft.com/office/2006/metadata/properties" xmlns:ns2="0123031f-e947-4b25-8dfc-c4abd861bdf2" xmlns:ns3="96dd3c4d-fbd0-4b9a-88ac-301973ed0ddc" targetNamespace="http://schemas.microsoft.com/office/2006/metadata/properties" ma:root="true" ma:fieldsID="665849f6b76df3920c2d989a2e196a4b" ns2:_="" ns3:_="">
    <xsd:import namespace="0123031f-e947-4b25-8dfc-c4abd861bdf2"/>
    <xsd:import namespace="96dd3c4d-fbd0-4b9a-88ac-301973ed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031f-e947-4b25-8dfc-c4abd861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3c4d-fbd0-4b9a-88ac-301973ed0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3E8508-7A8D-4FD6-B7FA-BA0B8466B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3031f-e947-4b25-8dfc-c4abd861bdf2"/>
    <ds:schemaRef ds:uri="96dd3c4d-fbd0-4b9a-88ac-301973ed0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3289</TotalTime>
  <Words>113</Words>
  <Application>Microsoft Office PowerPoint</Application>
  <PresentationFormat>Laajakuva</PresentationFormat>
  <Paragraphs>24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4</vt:i4>
      </vt:variant>
    </vt:vector>
  </HeadingPairs>
  <TitlesOfParts>
    <vt:vector size="11" baseType="lpstr">
      <vt:lpstr>Arial</vt:lpstr>
      <vt:lpstr>Calibri</vt:lpstr>
      <vt:lpstr>Tahoma</vt:lpstr>
      <vt:lpstr>Sisältökalvot</vt:lpstr>
      <vt:lpstr>Sisältökalvot - Ei alareunaa</vt:lpstr>
      <vt:lpstr>Kannet, välikalvot, loppukalvot</vt:lpstr>
      <vt:lpstr>Graafiset elementit</vt:lpstr>
      <vt:lpstr>Viljelijän vuosikello</vt:lpstr>
      <vt:lpstr>PowerPoint-esitys</vt:lpstr>
      <vt:lpstr>Muistettavaa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Tulosviestintä 2022</dc:title>
  <dc:creator>Nivukoski Emilia (Ruokavirasto)</dc:creator>
  <cp:lastModifiedBy>Saarikorpi Eeva</cp:lastModifiedBy>
  <cp:revision>108</cp:revision>
  <cp:lastPrinted>2018-08-24T13:32:20Z</cp:lastPrinted>
  <dcterms:created xsi:type="dcterms:W3CDTF">2022-04-05T10:40:53Z</dcterms:created>
  <dcterms:modified xsi:type="dcterms:W3CDTF">2023-03-16T10:56:45Z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