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93" r:id="rId3"/>
  </p:sldMasterIdLst>
  <p:notesMasterIdLst>
    <p:notesMasterId r:id="rId35"/>
  </p:notesMasterIdLst>
  <p:handoutMasterIdLst>
    <p:handoutMasterId r:id="rId36"/>
  </p:handoutMasterIdLst>
  <p:sldIdLst>
    <p:sldId id="362" r:id="rId4"/>
    <p:sldId id="363" r:id="rId5"/>
    <p:sldId id="364" r:id="rId6"/>
    <p:sldId id="391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93" r:id="rId19"/>
    <p:sldId id="395" r:id="rId20"/>
    <p:sldId id="376" r:id="rId21"/>
    <p:sldId id="377" r:id="rId22"/>
    <p:sldId id="389" r:id="rId23"/>
    <p:sldId id="378" r:id="rId24"/>
    <p:sldId id="390" r:id="rId25"/>
    <p:sldId id="379" r:id="rId26"/>
    <p:sldId id="380" r:id="rId27"/>
    <p:sldId id="381" r:id="rId28"/>
    <p:sldId id="382" r:id="rId29"/>
    <p:sldId id="394" r:id="rId30"/>
    <p:sldId id="383" r:id="rId31"/>
    <p:sldId id="384" r:id="rId32"/>
    <p:sldId id="385" r:id="rId33"/>
    <p:sldId id="392" r:id="rId34"/>
  </p:sldIdLst>
  <p:sldSz cx="12192000" cy="6858000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B75D"/>
    <a:srgbClr val="B1DFC5"/>
    <a:srgbClr val="F5F5F5"/>
    <a:srgbClr val="F9F9F9"/>
    <a:srgbClr val="8AACC9"/>
    <a:srgbClr val="F4DBAD"/>
    <a:srgbClr val="FCC8C2"/>
    <a:srgbClr val="F89284"/>
    <a:srgbClr val="FF7403"/>
    <a:srgbClr val="185B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2025E-0F31-49F7-8DFE-0FBADE6CBF99}" v="4" dt="2023-03-23T13:55:58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7" autoAdjust="0"/>
    <p:restoredTop sz="96303"/>
  </p:normalViewPr>
  <p:slideViewPr>
    <p:cSldViewPr snapToGrid="0" snapToObjects="1">
      <p:cViewPr varScale="1">
        <p:scale>
          <a:sx n="110" d="100"/>
          <a:sy n="110" d="100"/>
        </p:scale>
        <p:origin x="85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44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microsoft.com/office/2015/10/relationships/revisionInfo" Target="revisionInfo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ikka Marko (ELY)" userId="523fd524-bf19-4230-856f-f25c3a8c3c4d" providerId="ADAL" clId="{0C72025E-0F31-49F7-8DFE-0FBADE6CBF99}"/>
    <pc:docChg chg="undo custSel addSld delSld modSld">
      <pc:chgData name="Toikka Marko (ELY)" userId="523fd524-bf19-4230-856f-f25c3a8c3c4d" providerId="ADAL" clId="{0C72025E-0F31-49F7-8DFE-0FBADE6CBF99}" dt="2023-03-27T13:13:33.653" v="6530" actId="20577"/>
      <pc:docMkLst>
        <pc:docMk/>
      </pc:docMkLst>
      <pc:sldChg chg="modSp mod">
        <pc:chgData name="Toikka Marko (ELY)" userId="523fd524-bf19-4230-856f-f25c3a8c3c4d" providerId="ADAL" clId="{0C72025E-0F31-49F7-8DFE-0FBADE6CBF99}" dt="2023-03-20T10:52:52.527" v="5136" actId="20577"/>
        <pc:sldMkLst>
          <pc:docMk/>
          <pc:sldMk cId="3189579536" sldId="362"/>
        </pc:sldMkLst>
        <pc:spChg chg="mod">
          <ac:chgData name="Toikka Marko (ELY)" userId="523fd524-bf19-4230-856f-f25c3a8c3c4d" providerId="ADAL" clId="{0C72025E-0F31-49F7-8DFE-0FBADE6CBF99}" dt="2023-03-20T10:52:52.527" v="5136" actId="20577"/>
          <ac:spMkLst>
            <pc:docMk/>
            <pc:sldMk cId="3189579536" sldId="362"/>
            <ac:spMk id="3" creationId="{934E269E-0985-78EF-3BD4-8C9A845FDD98}"/>
          </ac:spMkLst>
        </pc:spChg>
      </pc:sldChg>
      <pc:sldChg chg="modSp mod">
        <pc:chgData name="Toikka Marko (ELY)" userId="523fd524-bf19-4230-856f-f25c3a8c3c4d" providerId="ADAL" clId="{0C72025E-0F31-49F7-8DFE-0FBADE6CBF99}" dt="2023-03-21T13:31:01.794" v="6202" actId="20577"/>
        <pc:sldMkLst>
          <pc:docMk/>
          <pc:sldMk cId="1281473213" sldId="363"/>
        </pc:sldMkLst>
        <pc:spChg chg="mod">
          <ac:chgData name="Toikka Marko (ELY)" userId="523fd524-bf19-4230-856f-f25c3a8c3c4d" providerId="ADAL" clId="{0C72025E-0F31-49F7-8DFE-0FBADE6CBF99}" dt="2023-03-20T11:53:21.695" v="6197" actId="255"/>
          <ac:spMkLst>
            <pc:docMk/>
            <pc:sldMk cId="1281473213" sldId="363"/>
            <ac:spMk id="2" creationId="{515CFD82-E3C8-7FB0-6205-BD2449FECC4C}"/>
          </ac:spMkLst>
        </pc:spChg>
        <pc:spChg chg="mod">
          <ac:chgData name="Toikka Marko (ELY)" userId="523fd524-bf19-4230-856f-f25c3a8c3c4d" providerId="ADAL" clId="{0C72025E-0F31-49F7-8DFE-0FBADE6CBF99}" dt="2023-03-21T13:31:01.794" v="6202" actId="20577"/>
          <ac:spMkLst>
            <pc:docMk/>
            <pc:sldMk cId="1281473213" sldId="363"/>
            <ac:spMk id="3" creationId="{5A4CC74F-3B8B-5E9B-36ED-43F238DB90A8}"/>
          </ac:spMkLst>
        </pc:spChg>
      </pc:sldChg>
      <pc:sldChg chg="modSp mod">
        <pc:chgData name="Toikka Marko (ELY)" userId="523fd524-bf19-4230-856f-f25c3a8c3c4d" providerId="ADAL" clId="{0C72025E-0F31-49F7-8DFE-0FBADE6CBF99}" dt="2023-03-22T14:27:34.188" v="6221" actId="113"/>
        <pc:sldMkLst>
          <pc:docMk/>
          <pc:sldMk cId="1860889515" sldId="364"/>
        </pc:sldMkLst>
        <pc:spChg chg="mod">
          <ac:chgData name="Toikka Marko (ELY)" userId="523fd524-bf19-4230-856f-f25c3a8c3c4d" providerId="ADAL" clId="{0C72025E-0F31-49F7-8DFE-0FBADE6CBF99}" dt="2023-03-22T14:26:45.350" v="6216" actId="14100"/>
          <ac:spMkLst>
            <pc:docMk/>
            <pc:sldMk cId="1860889515" sldId="364"/>
            <ac:spMk id="2" creationId="{9F333DE5-9A48-2120-3BDF-0131F52ECC81}"/>
          </ac:spMkLst>
        </pc:spChg>
        <pc:spChg chg="mod">
          <ac:chgData name="Toikka Marko (ELY)" userId="523fd524-bf19-4230-856f-f25c3a8c3c4d" providerId="ADAL" clId="{0C72025E-0F31-49F7-8DFE-0FBADE6CBF99}" dt="2023-03-22T14:27:34.188" v="6221" actId="113"/>
          <ac:spMkLst>
            <pc:docMk/>
            <pc:sldMk cId="1860889515" sldId="364"/>
            <ac:spMk id="3" creationId="{FC97CD95-8428-6573-8730-0C9BC214A68F}"/>
          </ac:spMkLst>
        </pc:spChg>
      </pc:sldChg>
      <pc:sldChg chg="modSp mod">
        <pc:chgData name="Toikka Marko (ELY)" userId="523fd524-bf19-4230-856f-f25c3a8c3c4d" providerId="ADAL" clId="{0C72025E-0F31-49F7-8DFE-0FBADE6CBF99}" dt="2023-03-22T14:29:56.586" v="6254" actId="20577"/>
        <pc:sldMkLst>
          <pc:docMk/>
          <pc:sldMk cId="1766881641" sldId="365"/>
        </pc:sldMkLst>
        <pc:spChg chg="mod">
          <ac:chgData name="Toikka Marko (ELY)" userId="523fd524-bf19-4230-856f-f25c3a8c3c4d" providerId="ADAL" clId="{0C72025E-0F31-49F7-8DFE-0FBADE6CBF99}" dt="2023-03-22T14:28:19.579" v="6224" actId="14100"/>
          <ac:spMkLst>
            <pc:docMk/>
            <pc:sldMk cId="1766881641" sldId="365"/>
            <ac:spMk id="2" creationId="{6093278A-594B-5C4E-624A-830335547ACA}"/>
          </ac:spMkLst>
        </pc:spChg>
        <pc:spChg chg="mod">
          <ac:chgData name="Toikka Marko (ELY)" userId="523fd524-bf19-4230-856f-f25c3a8c3c4d" providerId="ADAL" clId="{0C72025E-0F31-49F7-8DFE-0FBADE6CBF99}" dt="2023-03-22T14:29:56.586" v="6254" actId="20577"/>
          <ac:spMkLst>
            <pc:docMk/>
            <pc:sldMk cId="1766881641" sldId="365"/>
            <ac:spMk id="3" creationId="{2BAE97DC-61C1-7B93-AFE2-B028BB23B4F8}"/>
          </ac:spMkLst>
        </pc:spChg>
      </pc:sldChg>
      <pc:sldChg chg="modSp mod">
        <pc:chgData name="Toikka Marko (ELY)" userId="523fd524-bf19-4230-856f-f25c3a8c3c4d" providerId="ADAL" clId="{0C72025E-0F31-49F7-8DFE-0FBADE6CBF99}" dt="2023-03-22T14:30:10.569" v="6255" actId="113"/>
        <pc:sldMkLst>
          <pc:docMk/>
          <pc:sldMk cId="353368383" sldId="366"/>
        </pc:sldMkLst>
        <pc:spChg chg="mod">
          <ac:chgData name="Toikka Marko (ELY)" userId="523fd524-bf19-4230-856f-f25c3a8c3c4d" providerId="ADAL" clId="{0C72025E-0F31-49F7-8DFE-0FBADE6CBF99}" dt="2023-03-17T14:06:56.832" v="4206" actId="14100"/>
          <ac:spMkLst>
            <pc:docMk/>
            <pc:sldMk cId="353368383" sldId="366"/>
            <ac:spMk id="2" creationId="{BA1506CB-8386-F473-F599-35E53472B47A}"/>
          </ac:spMkLst>
        </pc:spChg>
        <pc:spChg chg="mod">
          <ac:chgData name="Toikka Marko (ELY)" userId="523fd524-bf19-4230-856f-f25c3a8c3c4d" providerId="ADAL" clId="{0C72025E-0F31-49F7-8DFE-0FBADE6CBF99}" dt="2023-03-22T14:30:10.569" v="6255" actId="113"/>
          <ac:spMkLst>
            <pc:docMk/>
            <pc:sldMk cId="353368383" sldId="366"/>
            <ac:spMk id="3" creationId="{140C76DC-0787-99BA-BB4A-EE94DC7A995F}"/>
          </ac:spMkLst>
        </pc:spChg>
      </pc:sldChg>
      <pc:sldChg chg="modSp mod">
        <pc:chgData name="Toikka Marko (ELY)" userId="523fd524-bf19-4230-856f-f25c3a8c3c4d" providerId="ADAL" clId="{0C72025E-0F31-49F7-8DFE-0FBADE6CBF99}" dt="2023-03-22T14:30:36.938" v="6256" actId="113"/>
        <pc:sldMkLst>
          <pc:docMk/>
          <pc:sldMk cId="2845938753" sldId="367"/>
        </pc:sldMkLst>
        <pc:spChg chg="mod">
          <ac:chgData name="Toikka Marko (ELY)" userId="523fd524-bf19-4230-856f-f25c3a8c3c4d" providerId="ADAL" clId="{0C72025E-0F31-49F7-8DFE-0FBADE6CBF99}" dt="2023-03-21T13:31:37.973" v="6204" actId="14100"/>
          <ac:spMkLst>
            <pc:docMk/>
            <pc:sldMk cId="2845938753" sldId="367"/>
            <ac:spMk id="2" creationId="{E312A486-0B2E-0464-66CA-7AC8A7982D26}"/>
          </ac:spMkLst>
        </pc:spChg>
        <pc:spChg chg="mod">
          <ac:chgData name="Toikka Marko (ELY)" userId="523fd524-bf19-4230-856f-f25c3a8c3c4d" providerId="ADAL" clId="{0C72025E-0F31-49F7-8DFE-0FBADE6CBF99}" dt="2023-03-22T14:30:36.938" v="6256" actId="113"/>
          <ac:spMkLst>
            <pc:docMk/>
            <pc:sldMk cId="2845938753" sldId="367"/>
            <ac:spMk id="3" creationId="{1895DB82-F6FF-F6F7-B523-8EE76D6BBC99}"/>
          </ac:spMkLst>
        </pc:spChg>
      </pc:sldChg>
      <pc:sldChg chg="modSp mod">
        <pc:chgData name="Toikka Marko (ELY)" userId="523fd524-bf19-4230-856f-f25c3a8c3c4d" providerId="ADAL" clId="{0C72025E-0F31-49F7-8DFE-0FBADE6CBF99}" dt="2023-03-22T14:31:41.866" v="6261" actId="14100"/>
        <pc:sldMkLst>
          <pc:docMk/>
          <pc:sldMk cId="1603014958" sldId="368"/>
        </pc:sldMkLst>
        <pc:spChg chg="mod">
          <ac:chgData name="Toikka Marko (ELY)" userId="523fd524-bf19-4230-856f-f25c3a8c3c4d" providerId="ADAL" clId="{0C72025E-0F31-49F7-8DFE-0FBADE6CBF99}" dt="2023-03-22T14:31:41.866" v="6261" actId="14100"/>
          <ac:spMkLst>
            <pc:docMk/>
            <pc:sldMk cId="1603014958" sldId="368"/>
            <ac:spMk id="2" creationId="{5FE7B5C0-6154-F48E-5A02-2C550463814A}"/>
          </ac:spMkLst>
        </pc:spChg>
        <pc:spChg chg="mod">
          <ac:chgData name="Toikka Marko (ELY)" userId="523fd524-bf19-4230-856f-f25c3a8c3c4d" providerId="ADAL" clId="{0C72025E-0F31-49F7-8DFE-0FBADE6CBF99}" dt="2023-03-22T14:31:25.284" v="6259" actId="14100"/>
          <ac:spMkLst>
            <pc:docMk/>
            <pc:sldMk cId="1603014958" sldId="368"/>
            <ac:spMk id="3" creationId="{6CBFE230-7ED7-93C6-7F8A-18EE079C458E}"/>
          </ac:spMkLst>
        </pc:spChg>
      </pc:sldChg>
      <pc:sldChg chg="modSp mod">
        <pc:chgData name="Toikka Marko (ELY)" userId="523fd524-bf19-4230-856f-f25c3a8c3c4d" providerId="ADAL" clId="{0C72025E-0F31-49F7-8DFE-0FBADE6CBF99}" dt="2023-03-22T14:41:41.847" v="6269" actId="14100"/>
        <pc:sldMkLst>
          <pc:docMk/>
          <pc:sldMk cId="2887432973" sldId="369"/>
        </pc:sldMkLst>
        <pc:spChg chg="mod">
          <ac:chgData name="Toikka Marko (ELY)" userId="523fd524-bf19-4230-856f-f25c3a8c3c4d" providerId="ADAL" clId="{0C72025E-0F31-49F7-8DFE-0FBADE6CBF99}" dt="2023-03-22T14:41:36.513" v="6267" actId="14100"/>
          <ac:spMkLst>
            <pc:docMk/>
            <pc:sldMk cId="2887432973" sldId="369"/>
            <ac:spMk id="2" creationId="{E29D4433-399F-AA3F-6724-6575659962AE}"/>
          </ac:spMkLst>
        </pc:spChg>
        <pc:spChg chg="mod">
          <ac:chgData name="Toikka Marko (ELY)" userId="523fd524-bf19-4230-856f-f25c3a8c3c4d" providerId="ADAL" clId="{0C72025E-0F31-49F7-8DFE-0FBADE6CBF99}" dt="2023-03-22T14:41:41.847" v="6269" actId="14100"/>
          <ac:spMkLst>
            <pc:docMk/>
            <pc:sldMk cId="2887432973" sldId="369"/>
            <ac:spMk id="3" creationId="{3D76F02E-A66B-B23E-BFF8-1E7908A7D992}"/>
          </ac:spMkLst>
        </pc:spChg>
      </pc:sldChg>
      <pc:sldChg chg="modSp mod">
        <pc:chgData name="Toikka Marko (ELY)" userId="523fd524-bf19-4230-856f-f25c3a8c3c4d" providerId="ADAL" clId="{0C72025E-0F31-49F7-8DFE-0FBADE6CBF99}" dt="2023-03-22T14:42:42.856" v="6273" actId="27636"/>
        <pc:sldMkLst>
          <pc:docMk/>
          <pc:sldMk cId="2334060383" sldId="371"/>
        </pc:sldMkLst>
        <pc:spChg chg="mod">
          <ac:chgData name="Toikka Marko (ELY)" userId="523fd524-bf19-4230-856f-f25c3a8c3c4d" providerId="ADAL" clId="{0C72025E-0F31-49F7-8DFE-0FBADE6CBF99}" dt="2023-03-22T14:42:18.495" v="6270" actId="255"/>
          <ac:spMkLst>
            <pc:docMk/>
            <pc:sldMk cId="2334060383" sldId="371"/>
            <ac:spMk id="2" creationId="{F4EC3589-7711-674A-FB80-DE6271B79E1F}"/>
          </ac:spMkLst>
        </pc:spChg>
        <pc:spChg chg="mod">
          <ac:chgData name="Toikka Marko (ELY)" userId="523fd524-bf19-4230-856f-f25c3a8c3c4d" providerId="ADAL" clId="{0C72025E-0F31-49F7-8DFE-0FBADE6CBF99}" dt="2023-03-22T14:42:42.856" v="6273" actId="27636"/>
          <ac:spMkLst>
            <pc:docMk/>
            <pc:sldMk cId="2334060383" sldId="371"/>
            <ac:spMk id="3" creationId="{74F9D412-1500-5C77-B90D-40630CD00AF1}"/>
          </ac:spMkLst>
        </pc:spChg>
      </pc:sldChg>
      <pc:sldChg chg="modSp mod">
        <pc:chgData name="Toikka Marko (ELY)" userId="523fd524-bf19-4230-856f-f25c3a8c3c4d" providerId="ADAL" clId="{0C72025E-0F31-49F7-8DFE-0FBADE6CBF99}" dt="2023-03-22T14:43:35.246" v="6280" actId="14100"/>
        <pc:sldMkLst>
          <pc:docMk/>
          <pc:sldMk cId="2051946788" sldId="372"/>
        </pc:sldMkLst>
        <pc:spChg chg="mod">
          <ac:chgData name="Toikka Marko (ELY)" userId="523fd524-bf19-4230-856f-f25c3a8c3c4d" providerId="ADAL" clId="{0C72025E-0F31-49F7-8DFE-0FBADE6CBF99}" dt="2023-03-22T14:43:07.279" v="6277" actId="14100"/>
          <ac:spMkLst>
            <pc:docMk/>
            <pc:sldMk cId="2051946788" sldId="372"/>
            <ac:spMk id="2" creationId="{A2B4F3CC-C456-E30A-861B-B973F4B40D43}"/>
          </ac:spMkLst>
        </pc:spChg>
        <pc:spChg chg="mod">
          <ac:chgData name="Toikka Marko (ELY)" userId="523fd524-bf19-4230-856f-f25c3a8c3c4d" providerId="ADAL" clId="{0C72025E-0F31-49F7-8DFE-0FBADE6CBF99}" dt="2023-03-22T14:43:35.246" v="6280" actId="14100"/>
          <ac:spMkLst>
            <pc:docMk/>
            <pc:sldMk cId="2051946788" sldId="372"/>
            <ac:spMk id="3" creationId="{EB95BD1D-6376-CEB3-D38B-4F469567B2F6}"/>
          </ac:spMkLst>
        </pc:spChg>
      </pc:sldChg>
      <pc:sldChg chg="modSp mod">
        <pc:chgData name="Toikka Marko (ELY)" userId="523fd524-bf19-4230-856f-f25c3a8c3c4d" providerId="ADAL" clId="{0C72025E-0F31-49F7-8DFE-0FBADE6CBF99}" dt="2023-03-22T14:46:17.078" v="6289" actId="255"/>
        <pc:sldMkLst>
          <pc:docMk/>
          <pc:sldMk cId="1708900084" sldId="373"/>
        </pc:sldMkLst>
        <pc:spChg chg="mod">
          <ac:chgData name="Toikka Marko (ELY)" userId="523fd524-bf19-4230-856f-f25c3a8c3c4d" providerId="ADAL" clId="{0C72025E-0F31-49F7-8DFE-0FBADE6CBF99}" dt="2023-03-22T14:45:22.721" v="6285" actId="255"/>
          <ac:spMkLst>
            <pc:docMk/>
            <pc:sldMk cId="1708900084" sldId="373"/>
            <ac:spMk id="2" creationId="{EF98882F-1C93-6FA7-3D0E-F5AAEE08414A}"/>
          </ac:spMkLst>
        </pc:spChg>
        <pc:spChg chg="mod">
          <ac:chgData name="Toikka Marko (ELY)" userId="523fd524-bf19-4230-856f-f25c3a8c3c4d" providerId="ADAL" clId="{0C72025E-0F31-49F7-8DFE-0FBADE6CBF99}" dt="2023-03-22T14:46:17.078" v="6289" actId="255"/>
          <ac:spMkLst>
            <pc:docMk/>
            <pc:sldMk cId="1708900084" sldId="373"/>
            <ac:spMk id="3" creationId="{AEE8CA8B-74F2-C8C9-0FB9-713612C542FE}"/>
          </ac:spMkLst>
        </pc:spChg>
      </pc:sldChg>
      <pc:sldChg chg="modSp mod">
        <pc:chgData name="Toikka Marko (ELY)" userId="523fd524-bf19-4230-856f-f25c3a8c3c4d" providerId="ADAL" clId="{0C72025E-0F31-49F7-8DFE-0FBADE6CBF99}" dt="2023-03-23T13:51:50.720" v="6378" actId="20577"/>
        <pc:sldMkLst>
          <pc:docMk/>
          <pc:sldMk cId="1410153179" sldId="374"/>
        </pc:sldMkLst>
        <pc:spChg chg="mod">
          <ac:chgData name="Toikka Marko (ELY)" userId="523fd524-bf19-4230-856f-f25c3a8c3c4d" providerId="ADAL" clId="{0C72025E-0F31-49F7-8DFE-0FBADE6CBF99}" dt="2023-03-22T14:47:01.710" v="6294" actId="14100"/>
          <ac:spMkLst>
            <pc:docMk/>
            <pc:sldMk cId="1410153179" sldId="374"/>
            <ac:spMk id="2" creationId="{2DA504D3-ACAC-E62F-D1C9-2068A41914EF}"/>
          </ac:spMkLst>
        </pc:spChg>
        <pc:spChg chg="mod">
          <ac:chgData name="Toikka Marko (ELY)" userId="523fd524-bf19-4230-856f-f25c3a8c3c4d" providerId="ADAL" clId="{0C72025E-0F31-49F7-8DFE-0FBADE6CBF99}" dt="2023-03-23T13:51:50.720" v="6378" actId="20577"/>
          <ac:spMkLst>
            <pc:docMk/>
            <pc:sldMk cId="1410153179" sldId="374"/>
            <ac:spMk id="3" creationId="{870B4998-21F9-95FD-48E5-35BE53AACEC3}"/>
          </ac:spMkLst>
        </pc:spChg>
      </pc:sldChg>
      <pc:sldChg chg="modSp mod">
        <pc:chgData name="Toikka Marko (ELY)" userId="523fd524-bf19-4230-856f-f25c3a8c3c4d" providerId="ADAL" clId="{0C72025E-0F31-49F7-8DFE-0FBADE6CBF99}" dt="2023-03-22T14:48:42.364" v="6307" actId="14100"/>
        <pc:sldMkLst>
          <pc:docMk/>
          <pc:sldMk cId="900515786" sldId="375"/>
        </pc:sldMkLst>
        <pc:spChg chg="mod">
          <ac:chgData name="Toikka Marko (ELY)" userId="523fd524-bf19-4230-856f-f25c3a8c3c4d" providerId="ADAL" clId="{0C72025E-0F31-49F7-8DFE-0FBADE6CBF99}" dt="2023-03-22T14:48:00.083" v="6304" actId="14100"/>
          <ac:spMkLst>
            <pc:docMk/>
            <pc:sldMk cId="900515786" sldId="375"/>
            <ac:spMk id="2" creationId="{5BC61740-7D10-B6F3-8F9B-B226839FFB38}"/>
          </ac:spMkLst>
        </pc:spChg>
        <pc:spChg chg="mod">
          <ac:chgData name="Toikka Marko (ELY)" userId="523fd524-bf19-4230-856f-f25c3a8c3c4d" providerId="ADAL" clId="{0C72025E-0F31-49F7-8DFE-0FBADE6CBF99}" dt="2023-03-22T14:48:42.364" v="6307" actId="14100"/>
          <ac:spMkLst>
            <pc:docMk/>
            <pc:sldMk cId="900515786" sldId="375"/>
            <ac:spMk id="3" creationId="{DB35D864-9AEC-0ECA-1948-9B62EE3915C0}"/>
          </ac:spMkLst>
        </pc:spChg>
      </pc:sldChg>
      <pc:sldChg chg="modSp mod">
        <pc:chgData name="Toikka Marko (ELY)" userId="523fd524-bf19-4230-856f-f25c3a8c3c4d" providerId="ADAL" clId="{0C72025E-0F31-49F7-8DFE-0FBADE6CBF99}" dt="2023-03-23T09:15:33.169" v="6375" actId="255"/>
        <pc:sldMkLst>
          <pc:docMk/>
          <pc:sldMk cId="202659595" sldId="376"/>
        </pc:sldMkLst>
        <pc:spChg chg="mod">
          <ac:chgData name="Toikka Marko (ELY)" userId="523fd524-bf19-4230-856f-f25c3a8c3c4d" providerId="ADAL" clId="{0C72025E-0F31-49F7-8DFE-0FBADE6CBF99}" dt="2023-03-23T09:15:18.026" v="6372" actId="14100"/>
          <ac:spMkLst>
            <pc:docMk/>
            <pc:sldMk cId="202659595" sldId="376"/>
            <ac:spMk id="2" creationId="{4788175C-FE4C-8C4B-C16A-D911FCE80874}"/>
          </ac:spMkLst>
        </pc:spChg>
        <pc:spChg chg="mod">
          <ac:chgData name="Toikka Marko (ELY)" userId="523fd524-bf19-4230-856f-f25c3a8c3c4d" providerId="ADAL" clId="{0C72025E-0F31-49F7-8DFE-0FBADE6CBF99}" dt="2023-03-23T09:15:33.169" v="6375" actId="255"/>
          <ac:spMkLst>
            <pc:docMk/>
            <pc:sldMk cId="202659595" sldId="376"/>
            <ac:spMk id="3" creationId="{095B1EDE-2AE0-08A5-23DF-6BA93D7BB43B}"/>
          </ac:spMkLst>
        </pc:spChg>
      </pc:sldChg>
      <pc:sldChg chg="modSp mod">
        <pc:chgData name="Toikka Marko (ELY)" userId="523fd524-bf19-4230-856f-f25c3a8c3c4d" providerId="ADAL" clId="{0C72025E-0F31-49F7-8DFE-0FBADE6CBF99}" dt="2023-03-27T13:09:37.353" v="6446" actId="20577"/>
        <pc:sldMkLst>
          <pc:docMk/>
          <pc:sldMk cId="546961813" sldId="377"/>
        </pc:sldMkLst>
        <pc:spChg chg="mod">
          <ac:chgData name="Toikka Marko (ELY)" userId="523fd524-bf19-4230-856f-f25c3a8c3c4d" providerId="ADAL" clId="{0C72025E-0F31-49F7-8DFE-0FBADE6CBF99}" dt="2023-03-27T13:09:37.353" v="6446" actId="20577"/>
          <ac:spMkLst>
            <pc:docMk/>
            <pc:sldMk cId="546961813" sldId="377"/>
            <ac:spMk id="2" creationId="{9A154C01-BB21-1FB1-8E93-B6173CCC6C31}"/>
          </ac:spMkLst>
        </pc:spChg>
        <pc:spChg chg="mod">
          <ac:chgData name="Toikka Marko (ELY)" userId="523fd524-bf19-4230-856f-f25c3a8c3c4d" providerId="ADAL" clId="{0C72025E-0F31-49F7-8DFE-0FBADE6CBF99}" dt="2023-03-23T09:14:54.181" v="6368" actId="255"/>
          <ac:spMkLst>
            <pc:docMk/>
            <pc:sldMk cId="546961813" sldId="377"/>
            <ac:spMk id="3" creationId="{3F06B4CB-134F-A060-DBBE-488BF9F22F45}"/>
          </ac:spMkLst>
        </pc:spChg>
      </pc:sldChg>
      <pc:sldChg chg="modSp mod">
        <pc:chgData name="Toikka Marko (ELY)" userId="523fd524-bf19-4230-856f-f25c3a8c3c4d" providerId="ADAL" clId="{0C72025E-0F31-49F7-8DFE-0FBADE6CBF99}" dt="2023-03-27T13:10:04.786" v="6455" actId="20577"/>
        <pc:sldMkLst>
          <pc:docMk/>
          <pc:sldMk cId="2971113812" sldId="378"/>
        </pc:sldMkLst>
        <pc:spChg chg="mod">
          <ac:chgData name="Toikka Marko (ELY)" userId="523fd524-bf19-4230-856f-f25c3a8c3c4d" providerId="ADAL" clId="{0C72025E-0F31-49F7-8DFE-0FBADE6CBF99}" dt="2023-03-27T13:10:04.786" v="6455" actId="20577"/>
          <ac:spMkLst>
            <pc:docMk/>
            <pc:sldMk cId="2971113812" sldId="378"/>
            <ac:spMk id="2" creationId="{9EA075B8-5CCC-F1C8-66CB-7DAC3D14B8A5}"/>
          </ac:spMkLst>
        </pc:spChg>
        <pc:spChg chg="mod">
          <ac:chgData name="Toikka Marko (ELY)" userId="523fd524-bf19-4230-856f-f25c3a8c3c4d" providerId="ADAL" clId="{0C72025E-0F31-49F7-8DFE-0FBADE6CBF99}" dt="2023-03-23T09:13:11.097" v="6353" actId="27636"/>
          <ac:spMkLst>
            <pc:docMk/>
            <pc:sldMk cId="2971113812" sldId="378"/>
            <ac:spMk id="3" creationId="{49355DC2-5B42-A8BD-46A9-00C05C959F64}"/>
          </ac:spMkLst>
        </pc:spChg>
      </pc:sldChg>
      <pc:sldChg chg="modSp mod">
        <pc:chgData name="Toikka Marko (ELY)" userId="523fd524-bf19-4230-856f-f25c3a8c3c4d" providerId="ADAL" clId="{0C72025E-0F31-49F7-8DFE-0FBADE6CBF99}" dt="2023-03-27T13:10:42.657" v="6465" actId="20577"/>
        <pc:sldMkLst>
          <pc:docMk/>
          <pc:sldMk cId="920826269" sldId="379"/>
        </pc:sldMkLst>
        <pc:spChg chg="mod">
          <ac:chgData name="Toikka Marko (ELY)" userId="523fd524-bf19-4230-856f-f25c3a8c3c4d" providerId="ADAL" clId="{0C72025E-0F31-49F7-8DFE-0FBADE6CBF99}" dt="2023-03-27T13:10:42.657" v="6465" actId="20577"/>
          <ac:spMkLst>
            <pc:docMk/>
            <pc:sldMk cId="920826269" sldId="379"/>
            <ac:spMk id="2" creationId="{6AC50E14-CF2D-EECA-AB08-E0CFF273E055}"/>
          </ac:spMkLst>
        </pc:spChg>
        <pc:spChg chg="mod">
          <ac:chgData name="Toikka Marko (ELY)" userId="523fd524-bf19-4230-856f-f25c3a8c3c4d" providerId="ADAL" clId="{0C72025E-0F31-49F7-8DFE-0FBADE6CBF99}" dt="2023-03-23T09:11:33.028" v="6345" actId="14100"/>
          <ac:spMkLst>
            <pc:docMk/>
            <pc:sldMk cId="920826269" sldId="379"/>
            <ac:spMk id="3" creationId="{4CA8F4DA-B3B2-774F-FBC2-829CE057B928}"/>
          </ac:spMkLst>
        </pc:spChg>
      </pc:sldChg>
      <pc:sldChg chg="modSp mod">
        <pc:chgData name="Toikka Marko (ELY)" userId="523fd524-bf19-4230-856f-f25c3a8c3c4d" providerId="ADAL" clId="{0C72025E-0F31-49F7-8DFE-0FBADE6CBF99}" dt="2023-03-27T13:11:02.176" v="6475" actId="20577"/>
        <pc:sldMkLst>
          <pc:docMk/>
          <pc:sldMk cId="1763189369" sldId="380"/>
        </pc:sldMkLst>
        <pc:spChg chg="mod">
          <ac:chgData name="Toikka Marko (ELY)" userId="523fd524-bf19-4230-856f-f25c3a8c3c4d" providerId="ADAL" clId="{0C72025E-0F31-49F7-8DFE-0FBADE6CBF99}" dt="2023-03-27T13:11:02.176" v="6475" actId="20577"/>
          <ac:spMkLst>
            <pc:docMk/>
            <pc:sldMk cId="1763189369" sldId="380"/>
            <ac:spMk id="2" creationId="{7C30E275-7CB9-7256-3F3D-E9C0311E9196}"/>
          </ac:spMkLst>
        </pc:spChg>
        <pc:spChg chg="mod">
          <ac:chgData name="Toikka Marko (ELY)" userId="523fd524-bf19-4230-856f-f25c3a8c3c4d" providerId="ADAL" clId="{0C72025E-0F31-49F7-8DFE-0FBADE6CBF99}" dt="2023-03-23T09:09:38.037" v="6334" actId="14100"/>
          <ac:spMkLst>
            <pc:docMk/>
            <pc:sldMk cId="1763189369" sldId="380"/>
            <ac:spMk id="3" creationId="{D22F1E03-1ADF-D998-18AA-5F2CDFB49B9B}"/>
          </ac:spMkLst>
        </pc:spChg>
      </pc:sldChg>
      <pc:sldChg chg="modSp mod">
        <pc:chgData name="Toikka Marko (ELY)" userId="523fd524-bf19-4230-856f-f25c3a8c3c4d" providerId="ADAL" clId="{0C72025E-0F31-49F7-8DFE-0FBADE6CBF99}" dt="2023-03-27T13:11:34.292" v="6485" actId="20577"/>
        <pc:sldMkLst>
          <pc:docMk/>
          <pc:sldMk cId="3365453108" sldId="381"/>
        </pc:sldMkLst>
        <pc:spChg chg="mod">
          <ac:chgData name="Toikka Marko (ELY)" userId="523fd524-bf19-4230-856f-f25c3a8c3c4d" providerId="ADAL" clId="{0C72025E-0F31-49F7-8DFE-0FBADE6CBF99}" dt="2023-03-27T13:11:34.292" v="6485" actId="20577"/>
          <ac:spMkLst>
            <pc:docMk/>
            <pc:sldMk cId="3365453108" sldId="381"/>
            <ac:spMk id="2" creationId="{6919BE94-3F5C-683C-FDFC-CA283A27E92C}"/>
          </ac:spMkLst>
        </pc:spChg>
        <pc:spChg chg="mod">
          <ac:chgData name="Toikka Marko (ELY)" userId="523fd524-bf19-4230-856f-f25c3a8c3c4d" providerId="ADAL" clId="{0C72025E-0F31-49F7-8DFE-0FBADE6CBF99}" dt="2023-03-23T09:09:11.389" v="6332" actId="14100"/>
          <ac:spMkLst>
            <pc:docMk/>
            <pc:sldMk cId="3365453108" sldId="381"/>
            <ac:spMk id="3" creationId="{D8BD3DE7-9FCF-64DF-D15C-3AF53480B323}"/>
          </ac:spMkLst>
        </pc:spChg>
      </pc:sldChg>
      <pc:sldChg chg="modSp mod">
        <pc:chgData name="Toikka Marko (ELY)" userId="523fd524-bf19-4230-856f-f25c3a8c3c4d" providerId="ADAL" clId="{0C72025E-0F31-49F7-8DFE-0FBADE6CBF99}" dt="2023-03-27T13:12:56.719" v="6510" actId="20577"/>
        <pc:sldMkLst>
          <pc:docMk/>
          <pc:sldMk cId="3030807128" sldId="382"/>
        </pc:sldMkLst>
        <pc:spChg chg="mod">
          <ac:chgData name="Toikka Marko (ELY)" userId="523fd524-bf19-4230-856f-f25c3a8c3c4d" providerId="ADAL" clId="{0C72025E-0F31-49F7-8DFE-0FBADE6CBF99}" dt="2023-03-17T14:21:52.755" v="5082" actId="20577"/>
          <ac:spMkLst>
            <pc:docMk/>
            <pc:sldMk cId="3030807128" sldId="382"/>
            <ac:spMk id="2" creationId="{87DCEF66-5C1B-F615-C8FE-63F9E1A1944D}"/>
          </ac:spMkLst>
        </pc:spChg>
        <pc:spChg chg="mod">
          <ac:chgData name="Toikka Marko (ELY)" userId="523fd524-bf19-4230-856f-f25c3a8c3c4d" providerId="ADAL" clId="{0C72025E-0F31-49F7-8DFE-0FBADE6CBF99}" dt="2023-03-27T13:12:56.719" v="6510" actId="20577"/>
          <ac:spMkLst>
            <pc:docMk/>
            <pc:sldMk cId="3030807128" sldId="382"/>
            <ac:spMk id="3" creationId="{01383F50-C99F-E5D9-6308-6A01C77E0003}"/>
          </ac:spMkLst>
        </pc:spChg>
      </pc:sldChg>
      <pc:sldChg chg="modSp mod">
        <pc:chgData name="Toikka Marko (ELY)" userId="523fd524-bf19-4230-856f-f25c3a8c3c4d" providerId="ADAL" clId="{0C72025E-0F31-49F7-8DFE-0FBADE6CBF99}" dt="2023-03-27T13:13:17.387" v="6520" actId="20577"/>
        <pc:sldMkLst>
          <pc:docMk/>
          <pc:sldMk cId="1414673899" sldId="383"/>
        </pc:sldMkLst>
        <pc:spChg chg="mod">
          <ac:chgData name="Toikka Marko (ELY)" userId="523fd524-bf19-4230-856f-f25c3a8c3c4d" providerId="ADAL" clId="{0C72025E-0F31-49F7-8DFE-0FBADE6CBF99}" dt="2023-03-27T13:13:17.387" v="6520" actId="20577"/>
          <ac:spMkLst>
            <pc:docMk/>
            <pc:sldMk cId="1414673899" sldId="383"/>
            <ac:spMk id="2" creationId="{EBA253B2-803F-1C8C-FF54-15C436FFE997}"/>
          </ac:spMkLst>
        </pc:spChg>
        <pc:spChg chg="mod">
          <ac:chgData name="Toikka Marko (ELY)" userId="523fd524-bf19-4230-856f-f25c3a8c3c4d" providerId="ADAL" clId="{0C72025E-0F31-49F7-8DFE-0FBADE6CBF99}" dt="2023-03-17T11:16:07.136" v="2848" actId="20577"/>
          <ac:spMkLst>
            <pc:docMk/>
            <pc:sldMk cId="1414673899" sldId="383"/>
            <ac:spMk id="3" creationId="{05A9301E-82E6-651F-A270-247C875C766F}"/>
          </ac:spMkLst>
        </pc:spChg>
      </pc:sldChg>
      <pc:sldChg chg="modSp mod">
        <pc:chgData name="Toikka Marko (ELY)" userId="523fd524-bf19-4230-856f-f25c3a8c3c4d" providerId="ADAL" clId="{0C72025E-0F31-49F7-8DFE-0FBADE6CBF99}" dt="2023-03-27T13:13:33.653" v="6530" actId="20577"/>
        <pc:sldMkLst>
          <pc:docMk/>
          <pc:sldMk cId="3724219047" sldId="384"/>
        </pc:sldMkLst>
        <pc:spChg chg="mod">
          <ac:chgData name="Toikka Marko (ELY)" userId="523fd524-bf19-4230-856f-f25c3a8c3c4d" providerId="ADAL" clId="{0C72025E-0F31-49F7-8DFE-0FBADE6CBF99}" dt="2023-03-27T13:13:33.653" v="6530" actId="20577"/>
          <ac:spMkLst>
            <pc:docMk/>
            <pc:sldMk cId="3724219047" sldId="384"/>
            <ac:spMk id="2" creationId="{899A15AA-851D-A239-1184-F2C9732DA375}"/>
          </ac:spMkLst>
        </pc:spChg>
        <pc:spChg chg="mod">
          <ac:chgData name="Toikka Marko (ELY)" userId="523fd524-bf19-4230-856f-f25c3a8c3c4d" providerId="ADAL" clId="{0C72025E-0F31-49F7-8DFE-0FBADE6CBF99}" dt="2023-03-20T11:52:02.854" v="6193" actId="14100"/>
          <ac:spMkLst>
            <pc:docMk/>
            <pc:sldMk cId="3724219047" sldId="384"/>
            <ac:spMk id="3" creationId="{5FCF928F-0027-BBB7-7A16-9898B1410D67}"/>
          </ac:spMkLst>
        </pc:spChg>
      </pc:sldChg>
      <pc:sldChg chg="modSp mod">
        <pc:chgData name="Toikka Marko (ELY)" userId="523fd524-bf19-4230-856f-f25c3a8c3c4d" providerId="ADAL" clId="{0C72025E-0F31-49F7-8DFE-0FBADE6CBF99}" dt="2023-03-23T09:07:30.925" v="6321" actId="255"/>
        <pc:sldMkLst>
          <pc:docMk/>
          <pc:sldMk cId="472270639" sldId="385"/>
        </pc:sldMkLst>
        <pc:spChg chg="mod">
          <ac:chgData name="Toikka Marko (ELY)" userId="523fd524-bf19-4230-856f-f25c3a8c3c4d" providerId="ADAL" clId="{0C72025E-0F31-49F7-8DFE-0FBADE6CBF99}" dt="2023-03-23T09:07:19.045" v="6320" actId="14100"/>
          <ac:spMkLst>
            <pc:docMk/>
            <pc:sldMk cId="472270639" sldId="385"/>
            <ac:spMk id="2" creationId="{45133F7A-686F-E696-0FF4-18001618D86C}"/>
          </ac:spMkLst>
        </pc:spChg>
        <pc:spChg chg="mod">
          <ac:chgData name="Toikka Marko (ELY)" userId="523fd524-bf19-4230-856f-f25c3a8c3c4d" providerId="ADAL" clId="{0C72025E-0F31-49F7-8DFE-0FBADE6CBF99}" dt="2023-03-23T09:07:30.925" v="6321" actId="255"/>
          <ac:spMkLst>
            <pc:docMk/>
            <pc:sldMk cId="472270639" sldId="385"/>
            <ac:spMk id="3" creationId="{D3E453C1-80BB-4C89-2AAC-55D7B0E25A58}"/>
          </ac:spMkLst>
        </pc:spChg>
      </pc:sldChg>
      <pc:sldChg chg="del">
        <pc:chgData name="Toikka Marko (ELY)" userId="523fd524-bf19-4230-856f-f25c3a8c3c4d" providerId="ADAL" clId="{0C72025E-0F31-49F7-8DFE-0FBADE6CBF99}" dt="2023-03-17T08:21:18.231" v="29" actId="2696"/>
        <pc:sldMkLst>
          <pc:docMk/>
          <pc:sldMk cId="2231106384" sldId="386"/>
        </pc:sldMkLst>
      </pc:sldChg>
      <pc:sldChg chg="del">
        <pc:chgData name="Toikka Marko (ELY)" userId="523fd524-bf19-4230-856f-f25c3a8c3c4d" providerId="ADAL" clId="{0C72025E-0F31-49F7-8DFE-0FBADE6CBF99}" dt="2023-03-20T10:54:24.811" v="5169" actId="2696"/>
        <pc:sldMkLst>
          <pc:docMk/>
          <pc:sldMk cId="1333592098" sldId="387"/>
        </pc:sldMkLst>
      </pc:sldChg>
      <pc:sldChg chg="modSp mod">
        <pc:chgData name="Toikka Marko (ELY)" userId="523fd524-bf19-4230-856f-f25c3a8c3c4d" providerId="ADAL" clId="{0C72025E-0F31-49F7-8DFE-0FBADE6CBF99}" dt="2023-03-23T09:14:22.319" v="6363" actId="14100"/>
        <pc:sldMkLst>
          <pc:docMk/>
          <pc:sldMk cId="2439631756" sldId="389"/>
        </pc:sldMkLst>
        <pc:spChg chg="mod">
          <ac:chgData name="Toikka Marko (ELY)" userId="523fd524-bf19-4230-856f-f25c3a8c3c4d" providerId="ADAL" clId="{0C72025E-0F31-49F7-8DFE-0FBADE6CBF99}" dt="2023-03-23T09:13:35.323" v="6356" actId="255"/>
          <ac:spMkLst>
            <pc:docMk/>
            <pc:sldMk cId="2439631756" sldId="389"/>
            <ac:spMk id="2" creationId="{EAE372B6-4CEC-2649-AD0B-D7D6CC319896}"/>
          </ac:spMkLst>
        </pc:spChg>
        <pc:spChg chg="mod">
          <ac:chgData name="Toikka Marko (ELY)" userId="523fd524-bf19-4230-856f-f25c3a8c3c4d" providerId="ADAL" clId="{0C72025E-0F31-49F7-8DFE-0FBADE6CBF99}" dt="2023-03-23T09:14:22.319" v="6363" actId="14100"/>
          <ac:spMkLst>
            <pc:docMk/>
            <pc:sldMk cId="2439631756" sldId="389"/>
            <ac:spMk id="3" creationId="{C7B1F42A-91EB-BF45-79B1-D09DD8A1BD9E}"/>
          </ac:spMkLst>
        </pc:spChg>
        <pc:spChg chg="mod">
          <ac:chgData name="Toikka Marko (ELY)" userId="523fd524-bf19-4230-856f-f25c3a8c3c4d" providerId="ADAL" clId="{0C72025E-0F31-49F7-8DFE-0FBADE6CBF99}" dt="2023-03-23T09:14:17.789" v="6362" actId="255"/>
          <ac:spMkLst>
            <pc:docMk/>
            <pc:sldMk cId="2439631756" sldId="389"/>
            <ac:spMk id="4" creationId="{20BB5770-0851-7C54-4C3C-C8F1B49A2BEF}"/>
          </ac:spMkLst>
        </pc:spChg>
      </pc:sldChg>
      <pc:sldChg chg="modSp mod">
        <pc:chgData name="Toikka Marko (ELY)" userId="523fd524-bf19-4230-856f-f25c3a8c3c4d" providerId="ADAL" clId="{0C72025E-0F31-49F7-8DFE-0FBADE6CBF99}" dt="2023-03-23T09:12:59.847" v="6351" actId="255"/>
        <pc:sldMkLst>
          <pc:docMk/>
          <pc:sldMk cId="2505257184" sldId="390"/>
        </pc:sldMkLst>
        <pc:spChg chg="mod">
          <ac:chgData name="Toikka Marko (ELY)" userId="523fd524-bf19-4230-856f-f25c3a8c3c4d" providerId="ADAL" clId="{0C72025E-0F31-49F7-8DFE-0FBADE6CBF99}" dt="2023-03-23T09:12:44.087" v="6348" actId="255"/>
          <ac:spMkLst>
            <pc:docMk/>
            <pc:sldMk cId="2505257184" sldId="390"/>
            <ac:spMk id="2" creationId="{6C101F1E-10FC-A85F-9086-7E7F3B0F4B03}"/>
          </ac:spMkLst>
        </pc:spChg>
        <pc:spChg chg="mod">
          <ac:chgData name="Toikka Marko (ELY)" userId="523fd524-bf19-4230-856f-f25c3a8c3c4d" providerId="ADAL" clId="{0C72025E-0F31-49F7-8DFE-0FBADE6CBF99}" dt="2023-03-23T09:12:59.847" v="6351" actId="255"/>
          <ac:spMkLst>
            <pc:docMk/>
            <pc:sldMk cId="2505257184" sldId="390"/>
            <ac:spMk id="3" creationId="{1D60FA13-A24E-68FF-8416-FBEBBF1C81A1}"/>
          </ac:spMkLst>
        </pc:spChg>
      </pc:sldChg>
      <pc:sldChg chg="modSp new mod">
        <pc:chgData name="Toikka Marko (ELY)" userId="523fd524-bf19-4230-856f-f25c3a8c3c4d" providerId="ADAL" clId="{0C72025E-0F31-49F7-8DFE-0FBADE6CBF99}" dt="2023-03-17T08:21:11.700" v="28" actId="14100"/>
        <pc:sldMkLst>
          <pc:docMk/>
          <pc:sldMk cId="38519358" sldId="391"/>
        </pc:sldMkLst>
        <pc:spChg chg="mod">
          <ac:chgData name="Toikka Marko (ELY)" userId="523fd524-bf19-4230-856f-f25c3a8c3c4d" providerId="ADAL" clId="{0C72025E-0F31-49F7-8DFE-0FBADE6CBF99}" dt="2023-03-17T08:21:11.700" v="28" actId="14100"/>
          <ac:spMkLst>
            <pc:docMk/>
            <pc:sldMk cId="38519358" sldId="391"/>
            <ac:spMk id="2" creationId="{54FE3119-BD65-6C9E-39D0-351EE4AFEA6B}"/>
          </ac:spMkLst>
        </pc:spChg>
      </pc:sldChg>
      <pc:sldChg chg="modSp new mod">
        <pc:chgData name="Toikka Marko (ELY)" userId="523fd524-bf19-4230-856f-f25c3a8c3c4d" providerId="ADAL" clId="{0C72025E-0F31-49F7-8DFE-0FBADE6CBF99}" dt="2023-03-20T11:49:47.718" v="6090" actId="14100"/>
        <pc:sldMkLst>
          <pc:docMk/>
          <pc:sldMk cId="2673904683" sldId="392"/>
        </pc:sldMkLst>
        <pc:spChg chg="mod">
          <ac:chgData name="Toikka Marko (ELY)" userId="523fd524-bf19-4230-856f-f25c3a8c3c4d" providerId="ADAL" clId="{0C72025E-0F31-49F7-8DFE-0FBADE6CBF99}" dt="2023-03-20T11:49:47.718" v="6090" actId="14100"/>
          <ac:spMkLst>
            <pc:docMk/>
            <pc:sldMk cId="2673904683" sldId="392"/>
            <ac:spMk id="2" creationId="{6A784F9A-3B23-5E9C-85D6-1EE4448E5472}"/>
          </ac:spMkLst>
        </pc:spChg>
        <pc:spChg chg="mod">
          <ac:chgData name="Toikka Marko (ELY)" userId="523fd524-bf19-4230-856f-f25c3a8c3c4d" providerId="ADAL" clId="{0C72025E-0F31-49F7-8DFE-0FBADE6CBF99}" dt="2023-03-20T11:49:42.247" v="6088" actId="14100"/>
          <ac:spMkLst>
            <pc:docMk/>
            <pc:sldMk cId="2673904683" sldId="392"/>
            <ac:spMk id="3" creationId="{B588CC02-9973-643D-E0ED-F6C8437AD0E1}"/>
          </ac:spMkLst>
        </pc:spChg>
      </pc:sldChg>
      <pc:sldChg chg="modSp new mod">
        <pc:chgData name="Toikka Marko (ELY)" userId="523fd524-bf19-4230-856f-f25c3a8c3c4d" providerId="ADAL" clId="{0C72025E-0F31-49F7-8DFE-0FBADE6CBF99}" dt="2023-03-22T14:49:24.796" v="6315" actId="14100"/>
        <pc:sldMkLst>
          <pc:docMk/>
          <pc:sldMk cId="373627281" sldId="393"/>
        </pc:sldMkLst>
        <pc:spChg chg="mod">
          <ac:chgData name="Toikka Marko (ELY)" userId="523fd524-bf19-4230-856f-f25c3a8c3c4d" providerId="ADAL" clId="{0C72025E-0F31-49F7-8DFE-0FBADE6CBF99}" dt="2023-03-22T14:49:04.843" v="6312" actId="14100"/>
          <ac:spMkLst>
            <pc:docMk/>
            <pc:sldMk cId="373627281" sldId="393"/>
            <ac:spMk id="2" creationId="{413B4B25-5E48-7CBB-385B-F2D8EB8CFF99}"/>
          </ac:spMkLst>
        </pc:spChg>
        <pc:spChg chg="mod">
          <ac:chgData name="Toikka Marko (ELY)" userId="523fd524-bf19-4230-856f-f25c3a8c3c4d" providerId="ADAL" clId="{0C72025E-0F31-49F7-8DFE-0FBADE6CBF99}" dt="2023-03-22T14:49:24.796" v="6315" actId="14100"/>
          <ac:spMkLst>
            <pc:docMk/>
            <pc:sldMk cId="373627281" sldId="393"/>
            <ac:spMk id="3" creationId="{9FD4B016-0205-4564-D95C-D674A1C2795B}"/>
          </ac:spMkLst>
        </pc:spChg>
      </pc:sldChg>
      <pc:sldChg chg="modSp new mod">
        <pc:chgData name="Toikka Marko (ELY)" userId="523fd524-bf19-4230-856f-f25c3a8c3c4d" providerId="ADAL" clId="{0C72025E-0F31-49F7-8DFE-0FBADE6CBF99}" dt="2023-03-23T09:08:41.989" v="6327" actId="255"/>
        <pc:sldMkLst>
          <pc:docMk/>
          <pc:sldMk cId="1511216822" sldId="394"/>
        </pc:sldMkLst>
        <pc:spChg chg="mod">
          <ac:chgData name="Toikka Marko (ELY)" userId="523fd524-bf19-4230-856f-f25c3a8c3c4d" providerId="ADAL" clId="{0C72025E-0F31-49F7-8DFE-0FBADE6CBF99}" dt="2023-03-20T11:41:47.766" v="5384" actId="14100"/>
          <ac:spMkLst>
            <pc:docMk/>
            <pc:sldMk cId="1511216822" sldId="394"/>
            <ac:spMk id="2" creationId="{48DCFE3A-6AA4-DDBC-73E8-07E3A20A9D8A}"/>
          </ac:spMkLst>
        </pc:spChg>
        <pc:spChg chg="mod">
          <ac:chgData name="Toikka Marko (ELY)" userId="523fd524-bf19-4230-856f-f25c3a8c3c4d" providerId="ADAL" clId="{0C72025E-0F31-49F7-8DFE-0FBADE6CBF99}" dt="2023-03-23T09:08:41.989" v="6327" actId="255"/>
          <ac:spMkLst>
            <pc:docMk/>
            <pc:sldMk cId="1511216822" sldId="394"/>
            <ac:spMk id="3" creationId="{4D1335B9-D0DB-C019-414E-34454510C3F4}"/>
          </ac:spMkLst>
        </pc:spChg>
      </pc:sldChg>
      <pc:sldChg chg="modSp new del mod">
        <pc:chgData name="Toikka Marko (ELY)" userId="523fd524-bf19-4230-856f-f25c3a8c3c4d" providerId="ADAL" clId="{0C72025E-0F31-49F7-8DFE-0FBADE6CBF99}" dt="2023-03-17T14:09:08.333" v="4363" actId="2696"/>
        <pc:sldMkLst>
          <pc:docMk/>
          <pc:sldMk cId="3900349032" sldId="394"/>
        </pc:sldMkLst>
        <pc:spChg chg="mod">
          <ac:chgData name="Toikka Marko (ELY)" userId="523fd524-bf19-4230-856f-f25c3a8c3c4d" providerId="ADAL" clId="{0C72025E-0F31-49F7-8DFE-0FBADE6CBF99}" dt="2023-03-17T14:05:40.105" v="4106" actId="207"/>
          <ac:spMkLst>
            <pc:docMk/>
            <pc:sldMk cId="3900349032" sldId="394"/>
            <ac:spMk id="2" creationId="{59D01476-E900-FC01-6885-B001BB91CC25}"/>
          </ac:spMkLst>
        </pc:spChg>
        <pc:spChg chg="mod">
          <ac:chgData name="Toikka Marko (ELY)" userId="523fd524-bf19-4230-856f-f25c3a8c3c4d" providerId="ADAL" clId="{0C72025E-0F31-49F7-8DFE-0FBADE6CBF99}" dt="2023-03-17T14:06:40.580" v="4204" actId="20577"/>
          <ac:spMkLst>
            <pc:docMk/>
            <pc:sldMk cId="3900349032" sldId="394"/>
            <ac:spMk id="3" creationId="{7FFD2A46-7064-78AD-0527-5F6FD30AE623}"/>
          </ac:spMkLst>
        </pc:spChg>
        <pc:spChg chg="mod">
          <ac:chgData name="Toikka Marko (ELY)" userId="523fd524-bf19-4230-856f-f25c3a8c3c4d" providerId="ADAL" clId="{0C72025E-0F31-49F7-8DFE-0FBADE6CBF99}" dt="2023-03-17T14:04:12.064" v="4081" actId="14100"/>
          <ac:spMkLst>
            <pc:docMk/>
            <pc:sldMk cId="3900349032" sldId="394"/>
            <ac:spMk id="4" creationId="{6489DA53-0088-3048-2184-BF4809D49291}"/>
          </ac:spMkLst>
        </pc:spChg>
      </pc:sldChg>
      <pc:sldChg chg="modSp new mod">
        <pc:chgData name="Toikka Marko (ELY)" userId="523fd524-bf19-4230-856f-f25c3a8c3c4d" providerId="ADAL" clId="{0C72025E-0F31-49F7-8DFE-0FBADE6CBF99}" dt="2023-03-20T10:54:15.307" v="5168" actId="14100"/>
        <pc:sldMkLst>
          <pc:docMk/>
          <pc:sldMk cId="2542044946" sldId="395"/>
        </pc:sldMkLst>
        <pc:spChg chg="mod">
          <ac:chgData name="Toikka Marko (ELY)" userId="523fd524-bf19-4230-856f-f25c3a8c3c4d" providerId="ADAL" clId="{0C72025E-0F31-49F7-8DFE-0FBADE6CBF99}" dt="2023-03-20T10:54:15.307" v="5168" actId="14100"/>
          <ac:spMkLst>
            <pc:docMk/>
            <pc:sldMk cId="2542044946" sldId="395"/>
            <ac:spMk id="2" creationId="{F9A1DF76-827A-ED7C-70ED-15D981C4C652}"/>
          </ac:spMkLst>
        </pc:spChg>
      </pc:sldChg>
      <pc:sldChg chg="addSp modSp new mod">
        <pc:chgData name="Toikka Marko (ELY)" userId="523fd524-bf19-4230-856f-f25c3a8c3c4d" providerId="ADAL" clId="{0C72025E-0F31-49F7-8DFE-0FBADE6CBF99}" dt="2023-03-23T13:57:10.311" v="6426" actId="20577"/>
        <pc:sldMkLst>
          <pc:docMk/>
          <pc:sldMk cId="1948540166" sldId="396"/>
        </pc:sldMkLst>
        <pc:spChg chg="mod">
          <ac:chgData name="Toikka Marko (ELY)" userId="523fd524-bf19-4230-856f-f25c3a8c3c4d" providerId="ADAL" clId="{0C72025E-0F31-49F7-8DFE-0FBADE6CBF99}" dt="2023-03-23T13:57:10.311" v="6426" actId="20577"/>
          <ac:spMkLst>
            <pc:docMk/>
            <pc:sldMk cId="1948540166" sldId="396"/>
            <ac:spMk id="2" creationId="{ADDD2AA9-2FA6-6D78-98FE-17FB1750E3A2}"/>
          </ac:spMkLst>
        </pc:spChg>
        <pc:picChg chg="add mod">
          <ac:chgData name="Toikka Marko (ELY)" userId="523fd524-bf19-4230-856f-f25c3a8c3c4d" providerId="ADAL" clId="{0C72025E-0F31-49F7-8DFE-0FBADE6CBF99}" dt="2023-03-23T13:55:58.379" v="6385" actId="14100"/>
          <ac:picMkLst>
            <pc:docMk/>
            <pc:sldMk cId="1948540166" sldId="396"/>
            <ac:picMk id="4" creationId="{C9B465FF-4990-3DBB-D272-AF55764CAAC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7798C6C9-0C95-2888-BD81-9F5108B91C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102B5AA-70B9-4DC2-FE66-0F0772E79A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B9088F-7FAE-446C-9EA5-AFF8127D3699}" type="datetimeFigureOut">
              <a:rPr lang="fi-FI"/>
              <a:pPr>
                <a:defRPr/>
              </a:pPr>
              <a:t>3.4.2023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F258C96-42EC-DA42-435F-B2825E8833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A35A770-AD97-703A-A47F-F93099782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92539CA-AD3E-4720-911A-F634F75886A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FCC159-4341-C974-4954-2F23DA09E8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2D184-CA75-64D6-85F5-33B0EE9ACB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EF3C3D8A-250F-4046-9D44-605A603DC31D}" type="datetimeFigureOut">
              <a:rPr lang="hr-HR"/>
              <a:pPr>
                <a:defRPr/>
              </a:pPr>
              <a:t>3.4.2023.</a:t>
            </a:fld>
            <a:endParaRPr lang="hr-H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AE8634E-927C-A68C-8115-FF3F6C0681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6B4288D-8852-D9F0-96F8-B30798BF9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A004F-B912-9BBF-5636-F746B3D4DB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BAD4-5C30-2831-CC26-6927438A8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1AC3AC-4520-4E4B-BB06-6526342D6FC6}" type="slidenum">
              <a:rPr lang="uk-UA" altLang="fi-FI"/>
              <a:pPr/>
              <a:t>‹#›</a:t>
            </a:fld>
            <a:endParaRPr lang="uk-UA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65687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5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8314508" cy="3661569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A280EF-D2A0-567B-8A9F-DDEB7DE1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8314508" cy="785813"/>
          </a:xfrm>
        </p:spPr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65361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8314508" cy="3661569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35E59BA-F57D-FB3E-592A-82C457653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8314508" cy="785813"/>
          </a:xfrm>
        </p:spPr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64096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10935789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5327468" cy="3661569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41E2CEF-B6BE-DD5E-C53B-53A71544F37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6521" y="2021163"/>
            <a:ext cx="5327468" cy="3661569"/>
          </a:xfrm>
        </p:spPr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128549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6409"/>
            <a:ext cx="10935789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412274"/>
            <a:ext cx="5327468" cy="3183372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41E2CEF-B6BE-DD5E-C53B-53A71544F37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6521" y="2412274"/>
            <a:ext cx="5327468" cy="3183372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BA0ED1-77DD-B6B2-735F-D9B23B02B0F4}"/>
              </a:ext>
            </a:extLst>
          </p:cNvPr>
          <p:cNvSpPr txBox="1">
            <a:spLocks/>
          </p:cNvSpPr>
          <p:nvPr userDrawn="1"/>
        </p:nvSpPr>
        <p:spPr>
          <a:xfrm>
            <a:off x="838200" y="1549093"/>
            <a:ext cx="3521765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endParaRPr lang="en-FI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A938F2A-9E7B-C724-29AE-EB83AC18ED2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38201" y="1810233"/>
            <a:ext cx="5327468" cy="4093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FI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30680B2-3291-D52F-0AEB-EA9ED53805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446521" y="1810233"/>
            <a:ext cx="5327468" cy="4093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115866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8314508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8314508" cy="3661569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</a:lstStyle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796208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10935789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5327468" cy="3661569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</a:lstStyle>
          <a:p>
            <a:endParaRPr lang="en-FI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41E2CEF-B6BE-DD5E-C53B-53A71544F37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6521" y="2021163"/>
            <a:ext cx="5327468" cy="3661569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</a:lstStyle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571630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6409"/>
            <a:ext cx="10935789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412274"/>
            <a:ext cx="5327468" cy="3183372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</a:lstStyle>
          <a:p>
            <a:endParaRPr lang="en-FI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41E2CEF-B6BE-DD5E-C53B-53A71544F37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6521" y="2412274"/>
            <a:ext cx="5327468" cy="3183372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</a:lstStyle>
          <a:p>
            <a:endParaRPr lang="en-FI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BA0ED1-77DD-B6B2-735F-D9B23B02B0F4}"/>
              </a:ext>
            </a:extLst>
          </p:cNvPr>
          <p:cNvSpPr txBox="1">
            <a:spLocks/>
          </p:cNvSpPr>
          <p:nvPr userDrawn="1"/>
        </p:nvSpPr>
        <p:spPr>
          <a:xfrm>
            <a:off x="838200" y="1549093"/>
            <a:ext cx="3521765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endParaRPr lang="en-FI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A938F2A-9E7B-C724-29AE-EB83AC18ED2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38201" y="1810233"/>
            <a:ext cx="5327468" cy="4093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FI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30680B2-3291-D52F-0AEB-EA9ED53805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446521" y="1810233"/>
            <a:ext cx="5327468" cy="4093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25060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10935789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5327468" cy="366156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FI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41E2CEF-B6BE-DD5E-C53B-53A71544F37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6521" y="2021163"/>
            <a:ext cx="5327468" cy="3661569"/>
          </a:xfrm>
        </p:spPr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655109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9908569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314099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nsi -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4B683CF-071B-6D9F-DEE4-CD6BD07064C0}"/>
              </a:ext>
            </a:extLst>
          </p:cNvPr>
          <p:cNvSpPr/>
          <p:nvPr userDrawn="1"/>
        </p:nvSpPr>
        <p:spPr>
          <a:xfrm>
            <a:off x="251716" y="256232"/>
            <a:ext cx="11688566" cy="5774076"/>
          </a:xfrm>
          <a:prstGeom prst="rect">
            <a:avLst/>
          </a:prstGeom>
          <a:solidFill>
            <a:srgbClr val="64B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BBCD849-00B7-1B96-137F-84623CC47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8930" y="2343042"/>
            <a:ext cx="5327009" cy="1102323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48F9E3B-E49D-ACDB-5B43-ACBCC069D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8930" y="3838156"/>
            <a:ext cx="5327009" cy="609199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3DE24D-CDD8-A451-8397-A0E2C7DE13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691" y="3838156"/>
            <a:ext cx="4368154" cy="23342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F0F804-B9A9-5DDB-6957-3EB97E9469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4059" y="760089"/>
            <a:ext cx="931880" cy="5972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A4D529-FDB4-2157-B7B0-E76B72C34FB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1122" y="1191893"/>
            <a:ext cx="1313816" cy="12421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3B5CFA-764F-0D4B-6882-65032F2BEC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91183" y="685612"/>
            <a:ext cx="1118719" cy="72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82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3521765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4356652" cy="3661569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4" name="Content Placeholder 11">
            <a:extLst>
              <a:ext uri="{FF2B5EF4-FFF2-40B4-BE49-F238E27FC236}">
                <a16:creationId xmlns:a16="http://schemas.microsoft.com/office/drawing/2014/main" id="{076B4A18-CAF5-34B0-F119-BA8EA97E19B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104967" y="251806"/>
            <a:ext cx="5835034" cy="5633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89292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64653F-AE0E-48E3-BF9E-545350D7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7F2439-D9D3-4B19-BCCE-53A6CF5F7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BF7130-43E0-4C60-BD2F-95022C2D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53AB50-4139-40AE-ABEB-C89AEC65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FF1FA02-5CD4-4F23-9836-9AECA9E9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02FE-2915-4491-87A6-CF795762B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71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3521765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4356652" cy="3661569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240027F-B964-07BD-24E4-FA6401D71034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104967" y="251806"/>
            <a:ext cx="5835034" cy="5633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0194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3521765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2B310E5-92A8-05DA-623C-CE2345511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26772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11">
            <a:extLst>
              <a:ext uri="{FF2B5EF4-FFF2-40B4-BE49-F238E27FC236}">
                <a16:creationId xmlns:a16="http://schemas.microsoft.com/office/drawing/2014/main" id="{A77C91F5-451F-E2BF-1C1E-A20B6F7E9152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104967" y="251806"/>
            <a:ext cx="5835034" cy="5633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4338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698" y="782739"/>
            <a:ext cx="3521765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2B310E5-92A8-05DA-623C-CE2345511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1286" y="1926772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A39D40DE-EB86-5F32-28E6-303C7992B63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69931" y="251806"/>
            <a:ext cx="5835034" cy="5633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4129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698" y="782739"/>
            <a:ext cx="3521765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1D452-B069-3513-7895-1E05AC4060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9698" y="2021163"/>
            <a:ext cx="4356652" cy="3661569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A5B21D32-70E9-80F8-C4B9-2B5132531D1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69931" y="251806"/>
            <a:ext cx="5835034" cy="56339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959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1F30-94C3-1C40-931C-243AD28E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8314508" cy="78581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FI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8314508" cy="3661569"/>
          </a:xfrm>
        </p:spPr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9620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8314508" cy="3661569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7ECBD7-6868-196C-DB66-E8E4E553B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8314508" cy="785813"/>
          </a:xfrm>
        </p:spPr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35453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2F8333C-1D37-5C84-80AF-42CAB9DED1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2021163"/>
            <a:ext cx="8314508" cy="3661569"/>
          </a:xfrm>
        </p:spPr>
        <p:txBody>
          <a:bodyPr/>
          <a:lstStyle/>
          <a:p>
            <a:endParaRPr lang="en-FI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07EE379-E0D9-C4B8-525D-E446B06D4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739"/>
            <a:ext cx="8314508" cy="785813"/>
          </a:xfrm>
        </p:spPr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26303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42D1F5-36C1-18ED-3A6F-6662D52A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3AB6A-BBB2-A295-68E8-402D854D2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E75B6B-A566-6D2C-D9FB-973D1D88FF29}"/>
              </a:ext>
            </a:extLst>
          </p:cNvPr>
          <p:cNvSpPr/>
          <p:nvPr userDrawn="1"/>
        </p:nvSpPr>
        <p:spPr>
          <a:xfrm>
            <a:off x="1" y="6120582"/>
            <a:ext cx="12192000" cy="737418"/>
          </a:xfrm>
          <a:prstGeom prst="rect">
            <a:avLst/>
          </a:prstGeom>
          <a:solidFill>
            <a:srgbClr val="64B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CE8820-8C1E-C2CF-6535-3421F681E4F8}"/>
              </a:ext>
            </a:extLst>
          </p:cNvPr>
          <p:cNvSpPr txBox="1"/>
          <p:nvPr userDrawn="1"/>
        </p:nvSpPr>
        <p:spPr>
          <a:xfrm>
            <a:off x="235736" y="6338685"/>
            <a:ext cx="792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D066664-2074-E544-91B7-6829C2E24932}" type="slidenum">
              <a:rPr lang="fi-FI" altLang="fi-FI" sz="1200" b="1" i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fi-FI" altLang="fi-FI" sz="1200" b="1" i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67024E6-9C53-8950-14DC-CF71E2B7610E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7215765" y="6358075"/>
            <a:ext cx="1854863" cy="249839"/>
          </a:xfrm>
          <a:prstGeom prst="rect">
            <a:avLst/>
          </a:prstGeom>
        </p:spPr>
      </p:pic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E91ED22-CC83-5407-0ABB-F9601E1C8109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9313106" y="6344412"/>
            <a:ext cx="1105200" cy="253486"/>
          </a:xfrm>
          <a:prstGeom prst="rect">
            <a:avLst/>
          </a:prstGeom>
        </p:spPr>
      </p:pic>
      <p:pic>
        <p:nvPicPr>
          <p:cNvPr id="15" name="Picture 1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DCDD746-1FC2-7B40-4307-CC635AF5C124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10660784" y="6350251"/>
            <a:ext cx="1105015" cy="25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8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23" r:id="rId2"/>
    <p:sldLayoutId id="2147484101" r:id="rId3"/>
    <p:sldLayoutId id="2147484026" r:id="rId4"/>
    <p:sldLayoutId id="2147484027" r:id="rId5"/>
    <p:sldLayoutId id="2147484028" r:id="rId6"/>
    <p:sldLayoutId id="2147484030" r:id="rId7"/>
    <p:sldLayoutId id="2147484065" r:id="rId8"/>
    <p:sldLayoutId id="2147484066" r:id="rId9"/>
    <p:sldLayoutId id="2147484067" r:id="rId10"/>
    <p:sldLayoutId id="2147484068" r:id="rId11"/>
    <p:sldLayoutId id="2147484057" r:id="rId12"/>
    <p:sldLayoutId id="2147484062" r:id="rId13"/>
    <p:sldLayoutId id="2147484031" r:id="rId14"/>
    <p:sldLayoutId id="2147484058" r:id="rId15"/>
    <p:sldLayoutId id="2147484063" r:id="rId16"/>
    <p:sldLayoutId id="2147484060" r:id="rId17"/>
    <p:sldLayoutId id="2147484061" r:id="rId18"/>
    <p:sldLayoutId id="2147484119" r:id="rId19"/>
    <p:sldLayoutId id="2147484121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6D52-8865-927C-5844-EEA224CD7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6412" y="1576252"/>
            <a:ext cx="8189528" cy="1869114"/>
          </a:xfrm>
        </p:spPr>
        <p:txBody>
          <a:bodyPr/>
          <a:lstStyle/>
          <a:p>
            <a:r>
              <a:rPr lang="fi-FI" dirty="0"/>
              <a:t>Ympäristösitoumus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E269E-0985-78EF-3BD4-8C9A845FD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8931" y="3794614"/>
            <a:ext cx="5327009" cy="986393"/>
          </a:xfrm>
        </p:spPr>
        <p:txBody>
          <a:bodyPr>
            <a:normAutofit fontScale="47500" lnSpcReduction="20000"/>
          </a:bodyPr>
          <a:lstStyle/>
          <a:p>
            <a:endParaRPr lang="fi-FI" dirty="0"/>
          </a:p>
          <a:p>
            <a:endParaRPr lang="fi-FI" sz="8000" dirty="0"/>
          </a:p>
          <a:p>
            <a:r>
              <a:rPr lang="fi-FI" dirty="0"/>
              <a:t>Marko Toikka, Kaakkois-Suomen ELY-keskus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189579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ACB089-AC88-CC61-397F-FE57706F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509"/>
            <a:ext cx="8314508" cy="861759"/>
          </a:xfrm>
        </p:spPr>
        <p:txBody>
          <a:bodyPr>
            <a:normAutofit fontScale="90000"/>
          </a:bodyPr>
          <a:lstStyle/>
          <a:p>
            <a:r>
              <a:rPr lang="fi-FI" dirty="0"/>
              <a:t>Monivuotiset monimuotoisuuskaistat (valinnainen)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45EDA79-6A80-6242-1546-234AB999983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480457"/>
            <a:ext cx="8314508" cy="4202275"/>
          </a:xfrm>
        </p:spPr>
        <p:txBody>
          <a:bodyPr/>
          <a:lstStyle/>
          <a:p>
            <a:r>
              <a:rPr lang="fi-FI" dirty="0"/>
              <a:t>Perustettava monimuotoisuuskaista(3m) kahdelle vähintään 0,5ha lohkolle, jossa viljellään yksivuotista tuotantokasvia</a:t>
            </a:r>
          </a:p>
          <a:p>
            <a:r>
              <a:rPr lang="fi-FI" dirty="0"/>
              <a:t>Ei lohkoille, joilla suojakaistavaatimus</a:t>
            </a:r>
          </a:p>
          <a:p>
            <a:r>
              <a:rPr lang="fi-FI" dirty="0"/>
              <a:t>Vipuun tulee taso, jossa potentiaaliset lohkot näkyvät</a:t>
            </a:r>
          </a:p>
          <a:p>
            <a:r>
              <a:rPr lang="fi-FI" dirty="0"/>
              <a:t>Monivuotisilla nurmi- ja niittykasvien siemenseoksilla perustettava</a:t>
            </a:r>
          </a:p>
          <a:p>
            <a:r>
              <a:rPr lang="fi-FI" dirty="0"/>
              <a:t>Perustettava lohkon kaikille reunoille, ja säilytettävä 31.8 asti</a:t>
            </a:r>
          </a:p>
          <a:p>
            <a:r>
              <a:rPr lang="fi-FI" dirty="0"/>
              <a:t>Pidettävä avoimena</a:t>
            </a:r>
          </a:p>
          <a:p>
            <a:r>
              <a:rPr lang="fi-FI" dirty="0"/>
              <a:t>Ei saa lannoittaa, eikä käyttää kasvinsuojeluaineita</a:t>
            </a:r>
          </a:p>
          <a:p>
            <a:r>
              <a:rPr lang="fi-FI" dirty="0"/>
              <a:t>Säilytettävä samalla lohkolla niin kauan kun lohkolla viljellään yksivuotista tuotantokasvia, tarvittaessa lohkoa vaihdettava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897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EC3589-7711-674A-FB80-DE6271B79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1"/>
            <a:ext cx="8314508" cy="801188"/>
          </a:xfrm>
        </p:spPr>
        <p:txBody>
          <a:bodyPr>
            <a:normAutofit/>
          </a:bodyPr>
          <a:lstStyle/>
          <a:p>
            <a:r>
              <a:rPr lang="fi-FI" sz="3600" dirty="0"/>
              <a:t>Maaperän seuranta (valinnainen)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F9D412-1500-5C77-B90D-40630CD00AF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0" y="1358537"/>
            <a:ext cx="9734005" cy="4324195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Teetettävä sitoumuskauden aikana kahdella vähintään 0,5ha peruslohkolla</a:t>
            </a:r>
          </a:p>
          <a:p>
            <a:pPr lvl="1"/>
            <a:r>
              <a:rPr lang="fi-FI" sz="2400" dirty="0"/>
              <a:t>Laaja maa-analyysi tai</a:t>
            </a:r>
          </a:p>
          <a:p>
            <a:pPr marL="457200" lvl="1" indent="0">
              <a:buNone/>
            </a:pPr>
            <a:endParaRPr lang="fi-FI" sz="2400" dirty="0"/>
          </a:p>
          <a:p>
            <a:pPr lvl="1"/>
            <a:r>
              <a:rPr lang="fi-FI" sz="2400" dirty="0"/>
              <a:t>Analyysi peltomaan laatutekijöistä maaperän skannauslaitteistolla</a:t>
            </a:r>
          </a:p>
          <a:p>
            <a:endParaRPr lang="fi-FI" sz="2400" dirty="0"/>
          </a:p>
          <a:p>
            <a:r>
              <a:rPr lang="fi-FI" sz="2400" dirty="0"/>
              <a:t>Näytteitä voi ottaa kerralla enemmänkin kuin kaksi</a:t>
            </a:r>
          </a:p>
          <a:p>
            <a:pPr lvl="1"/>
            <a:r>
              <a:rPr lang="fi-FI" sz="2400" dirty="0"/>
              <a:t>Voi ottaa useamman vuoden vaatimuksen täyttävät näytteet kerralla</a:t>
            </a:r>
          </a:p>
          <a:p>
            <a:r>
              <a:rPr lang="fi-FI" sz="2400" dirty="0"/>
              <a:t>Teetettävä sitoumusvuonna 30.11 mennessä</a:t>
            </a:r>
          </a:p>
          <a:p>
            <a:r>
              <a:rPr lang="fi-FI" sz="2400" dirty="0"/>
              <a:t>Ei voi kattaa viljavuustutkimusta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4060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4F3CC-C456-E30A-861B-B973F4B40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761"/>
            <a:ext cx="9106989" cy="809507"/>
          </a:xfrm>
        </p:spPr>
        <p:txBody>
          <a:bodyPr>
            <a:normAutofit/>
          </a:bodyPr>
          <a:lstStyle/>
          <a:p>
            <a:r>
              <a:rPr lang="fi-FI" sz="3600" dirty="0"/>
              <a:t>Orgaaniset ravinteet (valinnainen)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95BD1D-6376-CEB3-D38B-4F469567B2F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576251"/>
            <a:ext cx="10239102" cy="4106481"/>
          </a:xfrm>
        </p:spPr>
        <p:txBody>
          <a:bodyPr/>
          <a:lstStyle/>
          <a:p>
            <a:r>
              <a:rPr lang="fi-FI" sz="2400" dirty="0"/>
              <a:t>Vähintään yksi seuraavista ehdoista täytyttävä</a:t>
            </a:r>
          </a:p>
          <a:p>
            <a:pPr lvl="1"/>
            <a:r>
              <a:rPr lang="fi-FI" sz="2400" dirty="0"/>
              <a:t>Tilalla käytössä lannan separaattori</a:t>
            </a:r>
          </a:p>
          <a:p>
            <a:pPr lvl="1"/>
            <a:r>
              <a:rPr lang="fi-FI" sz="2400" dirty="0"/>
              <a:t>Tilalla käytössä lietteen </a:t>
            </a:r>
            <a:r>
              <a:rPr lang="fi-FI" sz="2400" dirty="0" err="1"/>
              <a:t>laskeutusmenetelmä</a:t>
            </a:r>
            <a:r>
              <a:rPr lang="fi-FI" sz="2400" dirty="0"/>
              <a:t>, jossa hyödynnetään painovoimaa kuiva-aineen erottamiseksi nestejakeesta</a:t>
            </a:r>
          </a:p>
          <a:p>
            <a:pPr lvl="1"/>
            <a:r>
              <a:rPr lang="fi-FI" sz="2400" dirty="0"/>
              <a:t>Tila käsittelee karjanlantaa biokaasulaitoksessa</a:t>
            </a:r>
          </a:p>
          <a:p>
            <a:pPr lvl="1"/>
            <a:r>
              <a:rPr lang="fi-FI" sz="2400" dirty="0"/>
              <a:t>Tila luovuttaa lantaa tilalle, joka itse tuottaa lantaa enintään 25 kuutiota</a:t>
            </a:r>
          </a:p>
          <a:p>
            <a:pPr lvl="1"/>
            <a:r>
              <a:rPr lang="fi-FI" sz="2400" dirty="0"/>
              <a:t>Tila toimittaa nurmikasvustoa biokaasulaitokseen (voi olla myös oma)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1946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8882F-1C93-6FA7-3D0E-F5AAEE08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424"/>
            <a:ext cx="9307286" cy="696686"/>
          </a:xfrm>
        </p:spPr>
        <p:txBody>
          <a:bodyPr>
            <a:normAutofit/>
          </a:bodyPr>
          <a:lstStyle/>
          <a:p>
            <a:r>
              <a:rPr lang="fi-FI" sz="3600" dirty="0"/>
              <a:t>Pölyttäjien ravintokasvit (valinnainen)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E8CA8B-74F2-C8C9-0FB9-713612C542F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0" y="1402080"/>
            <a:ext cx="10099765" cy="4280652"/>
          </a:xfrm>
        </p:spPr>
        <p:txBody>
          <a:bodyPr/>
          <a:lstStyle/>
          <a:p>
            <a:r>
              <a:rPr lang="fi-FI" sz="2400" dirty="0"/>
              <a:t>Vähintään kahdella peruslohkolla viljelyssä sadontuotantotarkoituksessa pölyttäjille ravintoa tarjoavia yksi- tai monivuotisia tuotantokasveja</a:t>
            </a:r>
          </a:p>
          <a:p>
            <a:r>
              <a:rPr lang="fi-FI" sz="2400" dirty="0"/>
              <a:t>Toteutettava koko peruslohkolla</a:t>
            </a:r>
          </a:p>
          <a:p>
            <a:r>
              <a:rPr lang="fi-FI" sz="2400" dirty="0"/>
              <a:t>Lohkon oltava vähintään 0,5ha</a:t>
            </a:r>
          </a:p>
          <a:p>
            <a:r>
              <a:rPr lang="fi-FI" sz="2400" dirty="0"/>
              <a:t>Hyväksyttävät tuotantokasvit;</a:t>
            </a:r>
          </a:p>
          <a:p>
            <a:pPr lvl="1" algn="ctr"/>
            <a:r>
              <a:rPr lang="fi-FI" sz="2400" b="0" i="0" dirty="0">
                <a:effectLst/>
                <a:latin typeface="Arial" panose="020B0604020202020204" pitchFamily="34" charset="0"/>
              </a:rPr>
              <a:t>öljykasvit, tattari, kumina, korianteri, sinappi, kurpitsat,   avomaankurkku, parsa, pavut, härkäpapu, herne, öljyhamppu, </a:t>
            </a:r>
            <a:r>
              <a:rPr lang="fi-FI" sz="2400" b="0" i="0" dirty="0" err="1">
                <a:effectLst/>
                <a:latin typeface="Arial" panose="020B0604020202020204" pitchFamily="34" charset="0"/>
              </a:rPr>
              <a:t>morsinko</a:t>
            </a:r>
            <a:r>
              <a:rPr lang="fi-FI" sz="2400" b="0" i="0" dirty="0">
                <a:effectLst/>
                <a:latin typeface="Arial" panose="020B0604020202020204" pitchFamily="34" charset="0"/>
              </a:rPr>
              <a:t>, mansikka, vadelma, hedelmäpuut tai marjapensaat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890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A504D3-ACAC-E62F-D1C9-2068A4191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22217"/>
            <a:ext cx="9716589" cy="627017"/>
          </a:xfrm>
        </p:spPr>
        <p:txBody>
          <a:bodyPr>
            <a:normAutofit/>
          </a:bodyPr>
          <a:lstStyle/>
          <a:p>
            <a:r>
              <a:rPr lang="fi-FI" sz="3600" dirty="0" err="1"/>
              <a:t>Täsmäviljelymenetelmät</a:t>
            </a:r>
            <a:r>
              <a:rPr lang="fi-FI" sz="3600" dirty="0"/>
              <a:t> (valinnainen)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0B4998-21F9-95FD-48E5-35BE53AA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0" y="1010194"/>
            <a:ext cx="10152017" cy="5050972"/>
          </a:xfrm>
        </p:spPr>
        <p:txBody>
          <a:bodyPr>
            <a:noAutofit/>
          </a:bodyPr>
          <a:lstStyle/>
          <a:p>
            <a:r>
              <a:rPr lang="fi-FI" sz="2400" dirty="0"/>
              <a:t>Viljelijällä tai urakoitsijalla tulee olla käytössään joku seuraavista menetelmistä:</a:t>
            </a:r>
          </a:p>
          <a:p>
            <a:pPr lvl="1"/>
            <a:r>
              <a:rPr lang="fi-FI" sz="2400" dirty="0"/>
              <a:t>Tuotantopanosten paikkakohtaisen sijoittamisen ja levittämisen mahdollistava automatiikka, joka perustuu paikkakohtaiseen kuvantamiseen</a:t>
            </a:r>
          </a:p>
          <a:p>
            <a:pPr lvl="1"/>
            <a:r>
              <a:rPr lang="fi-FI" sz="2400" dirty="0"/>
              <a:t>Kasvinsuojeluruiskun tai lannoitteenlevittimen automatiikka, jonka avulla voidaan estää </a:t>
            </a:r>
            <a:r>
              <a:rPr lang="fi-FI" sz="2400" dirty="0" err="1"/>
              <a:t>ks</a:t>
            </a:r>
            <a:r>
              <a:rPr lang="fi-FI" sz="2400" dirty="0"/>
              <a:t>-aineen tai lannoitteen päällekkäinen ruiskutus tai levitys kasvustoon</a:t>
            </a:r>
          </a:p>
          <a:p>
            <a:pPr lvl="1"/>
            <a:r>
              <a:rPr lang="fi-FI" sz="2400" dirty="0"/>
              <a:t>Optiikkaa hyödyntävä hara rikkakasvien mekaanisessa torjunnassa</a:t>
            </a:r>
          </a:p>
          <a:p>
            <a:pPr lvl="1"/>
            <a:r>
              <a:rPr lang="fi-FI" sz="2400" dirty="0"/>
              <a:t>Paikkatietoon perustuva leikkuupuimurin tai ajosilppurin satotasomittaus</a:t>
            </a:r>
          </a:p>
          <a:p>
            <a:pPr lvl="1"/>
            <a:r>
              <a:rPr lang="fi-FI" sz="2400" dirty="0"/>
              <a:t>Traktori tai työkone, joka varustettu vähintään sellaisella automatiikalla, joka valitsee ja säilyttää ajolinjan ilman kuljettajaa(Tähän ei käy urakoitsija)</a:t>
            </a:r>
          </a:p>
        </p:txBody>
      </p:sp>
    </p:spTree>
    <p:extLst>
      <p:ext uri="{BB962C8B-B14F-4D97-AF65-F5344CB8AC3E}">
        <p14:creationId xmlns:p14="http://schemas.microsoft.com/office/powerpoint/2010/main" val="1410153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C61740-7D10-B6F3-8F9B-B226839F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3509"/>
            <a:ext cx="9507583" cy="1149531"/>
          </a:xfrm>
        </p:spPr>
        <p:txBody>
          <a:bodyPr>
            <a:normAutofit/>
          </a:bodyPr>
          <a:lstStyle/>
          <a:p>
            <a:r>
              <a:rPr lang="fi-FI" dirty="0"/>
              <a:t>Kasvintuhoojien ja kasvitautien seuranta- ja tunnistussovellukset (valinnainen)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B35D864-9AEC-0ECA-1948-9B62EE3915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802675"/>
            <a:ext cx="9385662" cy="3880058"/>
          </a:xfrm>
        </p:spPr>
        <p:txBody>
          <a:bodyPr/>
          <a:lstStyle/>
          <a:p>
            <a:r>
              <a:rPr lang="fi-FI" sz="2400" dirty="0"/>
              <a:t>Viljelijä voi valita toimenpiteen, jos hänellä on käytössään</a:t>
            </a:r>
          </a:p>
          <a:p>
            <a:pPr lvl="1"/>
            <a:r>
              <a:rPr lang="fi-FI" sz="2400" dirty="0"/>
              <a:t>Vuorovaikutteinen tietokoneella tai mobiililaitteella toimiva sovellus rikkakasvien, kasvitautien tai kasvintuhoojien tunnistamiseksi ja kasvukaudenaikaisen kasvitauti- ja tuhoojatilanteen seuraamiseksi</a:t>
            </a:r>
          </a:p>
          <a:p>
            <a:pPr lvl="2"/>
            <a:r>
              <a:rPr lang="fi-FI" sz="2400" dirty="0"/>
              <a:t>Sovellus voi olla laaja-alainen tai yksittäistä kasvinsuojelupäätöstä tukeva sovellus</a:t>
            </a:r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0515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3B4B25-5E48-7CBB-385B-F2D8EB8CF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2881"/>
            <a:ext cx="9655629" cy="1384662"/>
          </a:xfrm>
        </p:spPr>
        <p:txBody>
          <a:bodyPr>
            <a:normAutofit/>
          </a:bodyPr>
          <a:lstStyle/>
          <a:p>
            <a:r>
              <a:rPr lang="fi-FI" dirty="0"/>
              <a:t>Tilakohtaisen toimenpiteen maksun rajoituksia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FD4B016-0205-4564-D95C-D674A1C279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672047"/>
            <a:ext cx="9786256" cy="4010686"/>
          </a:xfrm>
        </p:spPr>
        <p:txBody>
          <a:bodyPr>
            <a:normAutofit/>
          </a:bodyPr>
          <a:lstStyle/>
          <a:p>
            <a:r>
              <a:rPr lang="fi-FI" sz="2400" dirty="0"/>
              <a:t>Tilakohtaisesta toimenpiteestä ei makseta</a:t>
            </a:r>
          </a:p>
          <a:p>
            <a:pPr lvl="1"/>
            <a:r>
              <a:rPr lang="fi-FI" sz="2400" dirty="0"/>
              <a:t>Kasvimaasta</a:t>
            </a:r>
          </a:p>
          <a:p>
            <a:pPr lvl="1"/>
            <a:r>
              <a:rPr lang="fi-FI" sz="2400" dirty="0"/>
              <a:t>Kesannosta</a:t>
            </a:r>
          </a:p>
          <a:p>
            <a:pPr lvl="1"/>
            <a:r>
              <a:rPr lang="fi-FI" sz="2400" dirty="0"/>
              <a:t>Puuvartisten energiakasvien alasta</a:t>
            </a:r>
          </a:p>
          <a:p>
            <a:pPr lvl="1"/>
            <a:r>
              <a:rPr lang="fi-FI" sz="2400" dirty="0"/>
              <a:t>Muun hampun kuin perustulotukeen oikeuttavan hampun alasta</a:t>
            </a:r>
          </a:p>
          <a:p>
            <a:pPr lvl="1"/>
            <a:r>
              <a:rPr lang="fi-FI" sz="2400" dirty="0"/>
              <a:t>Suojavyöhykkeestä</a:t>
            </a:r>
          </a:p>
          <a:p>
            <a:pPr lvl="1"/>
            <a:r>
              <a:rPr lang="fi-FI" sz="2400" dirty="0"/>
              <a:t>Ekojärjestelmän viherlannoitusnurmesta, luonnonhoitonurmesta tai monimuotoisuuspellosta</a:t>
            </a:r>
          </a:p>
        </p:txBody>
      </p:sp>
    </p:spTree>
    <p:extLst>
      <p:ext uri="{BB962C8B-B14F-4D97-AF65-F5344CB8AC3E}">
        <p14:creationId xmlns:p14="http://schemas.microsoft.com/office/powerpoint/2010/main" val="373627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A1DF76-827A-ED7C-70ED-15D981C4C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212" y="2343042"/>
            <a:ext cx="7884728" cy="1102323"/>
          </a:xfrm>
        </p:spPr>
        <p:txBody>
          <a:bodyPr>
            <a:normAutofit/>
          </a:bodyPr>
          <a:lstStyle/>
          <a:p>
            <a:r>
              <a:rPr lang="fi-FI" sz="3600" dirty="0"/>
              <a:t>Lohkokohtaiset toimenpiteet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29ED008-57A3-2577-0533-91EFF8FE32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044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88175C-FE4C-8C4B-C16A-D911FCE80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74469"/>
            <a:ext cx="8497389" cy="800799"/>
          </a:xfrm>
        </p:spPr>
        <p:txBody>
          <a:bodyPr>
            <a:normAutofit/>
          </a:bodyPr>
          <a:lstStyle/>
          <a:p>
            <a:r>
              <a:rPr lang="fi-FI" sz="3600" dirty="0"/>
              <a:t>Lohkokohtaiset toimenpiteet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95B1EDE-2AE0-08A5-23DF-6BA93D7BB43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0" y="1454331"/>
            <a:ext cx="9986553" cy="4228401"/>
          </a:xfrm>
        </p:spPr>
        <p:txBody>
          <a:bodyPr>
            <a:normAutofit/>
          </a:bodyPr>
          <a:lstStyle/>
          <a:p>
            <a:r>
              <a:rPr lang="fi-FI" sz="2800" dirty="0"/>
              <a:t>Maanparannus- ja saneerauskasvit</a:t>
            </a:r>
          </a:p>
          <a:p>
            <a:r>
              <a:rPr lang="fi-FI" sz="2800" dirty="0"/>
              <a:t>Kerääjäkasvit</a:t>
            </a:r>
          </a:p>
          <a:p>
            <a:r>
              <a:rPr lang="fi-FI" sz="2800" dirty="0"/>
              <a:t>Kiertotalouden edistäminen</a:t>
            </a:r>
          </a:p>
          <a:p>
            <a:r>
              <a:rPr lang="fi-FI" sz="2800" dirty="0"/>
              <a:t>Suojavyöhykkeet</a:t>
            </a:r>
          </a:p>
          <a:p>
            <a:r>
              <a:rPr lang="fi-FI" sz="2800" dirty="0"/>
              <a:t>Turvepeltojen nurmet</a:t>
            </a:r>
          </a:p>
          <a:p>
            <a:r>
              <a:rPr lang="fi-FI" sz="2800" dirty="0"/>
              <a:t>Valumavesien hallinta</a:t>
            </a:r>
          </a:p>
          <a:p>
            <a:r>
              <a:rPr lang="fi-FI" sz="2800" dirty="0"/>
              <a:t>Puutarhakasvien vaihtoehtoiset kasvinsuojelumenetelmät</a:t>
            </a:r>
          </a:p>
          <a:p>
            <a:r>
              <a:rPr lang="fi-FI" sz="2800" dirty="0"/>
              <a:t>Lintupellot</a:t>
            </a:r>
          </a:p>
        </p:txBody>
      </p:sp>
    </p:spTree>
    <p:extLst>
      <p:ext uri="{BB962C8B-B14F-4D97-AF65-F5344CB8AC3E}">
        <p14:creationId xmlns:p14="http://schemas.microsoft.com/office/powerpoint/2010/main" val="202659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154C01-BB21-1FB1-8E93-B6173CCC6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967"/>
            <a:ext cx="9098280" cy="818604"/>
          </a:xfrm>
        </p:spPr>
        <p:txBody>
          <a:bodyPr>
            <a:normAutofit fontScale="90000"/>
          </a:bodyPr>
          <a:lstStyle/>
          <a:p>
            <a:r>
              <a:rPr lang="fi-FI" dirty="0"/>
              <a:t>Maanparannus- ja saneerauskasvit (190€/ha) (1)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06B4CB-134F-A060-DBBE-488BF9F22F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262743"/>
            <a:ext cx="9690462" cy="4419989"/>
          </a:xfrm>
        </p:spPr>
        <p:txBody>
          <a:bodyPr/>
          <a:lstStyle/>
          <a:p>
            <a:r>
              <a:rPr lang="fi-FI" sz="2400" dirty="0"/>
              <a:t>Kasvatettava maanparannus- tai saneerauskasveja lohkolla, jotka olleet edellisenä vuonna yksivuotisten tuotantokasvien viljelyssä</a:t>
            </a:r>
          </a:p>
          <a:p>
            <a:pPr lvl="1"/>
            <a:r>
              <a:rPr lang="fi-FI" sz="2400" dirty="0"/>
              <a:t>Ei satokasvin aluskasvina</a:t>
            </a:r>
          </a:p>
          <a:p>
            <a:pPr lvl="1"/>
            <a:r>
              <a:rPr lang="fi-FI" sz="2400" dirty="0"/>
              <a:t>Kylvettävä keväällä ja sen saa muokata maahan kahden kuukauden kuluttua kylvöstä</a:t>
            </a:r>
          </a:p>
          <a:p>
            <a:pPr lvl="1"/>
            <a:r>
              <a:rPr lang="fi-FI" sz="2400" dirty="0"/>
              <a:t>Kasvustoja saa lannoittaa</a:t>
            </a:r>
          </a:p>
          <a:p>
            <a:pPr lvl="1"/>
            <a:r>
              <a:rPr lang="fi-FI" sz="2400" dirty="0"/>
              <a:t>Kasvusto voidaan niittää tai murskata kasvukauden aikana</a:t>
            </a:r>
          </a:p>
          <a:p>
            <a:pPr lvl="1"/>
            <a:r>
              <a:rPr lang="fi-FI" sz="2400" dirty="0"/>
              <a:t>Kasvuston saa käyttää hyödyksi</a:t>
            </a:r>
          </a:p>
          <a:p>
            <a:pPr lvl="1"/>
            <a:r>
              <a:rPr lang="fi-FI" sz="2400" dirty="0"/>
              <a:t>Vipusta näet alat, jolle voit hakea tätä toimenpidettä</a:t>
            </a:r>
          </a:p>
          <a:p>
            <a:pPr lvl="1"/>
            <a:r>
              <a:rPr lang="fi-FI" sz="2400" dirty="0"/>
              <a:t>Enintään 20% korvauskelpoisesta alasta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696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5CFD82-E3C8-7FB0-6205-BD2449FEC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dirty="0"/>
              <a:t>Yleistä ympäristösitoumuksesta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4CC74F-3B8B-5E9B-36ED-43F238DB9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9727"/>
            <a:ext cx="10515600" cy="3762102"/>
          </a:xfrm>
        </p:spPr>
        <p:txBody>
          <a:bodyPr/>
          <a:lstStyle/>
          <a:p>
            <a:r>
              <a:rPr lang="fi-FI" sz="3200" dirty="0">
                <a:solidFill>
                  <a:srgbClr val="000000"/>
                </a:solidFill>
              </a:rPr>
              <a:t>Sitoumus 5v, alkaa 1.5</a:t>
            </a:r>
          </a:p>
          <a:p>
            <a:r>
              <a:rPr lang="fi-FI" sz="3200" dirty="0">
                <a:solidFill>
                  <a:srgbClr val="000000"/>
                </a:solidFill>
              </a:rPr>
              <a:t>Sitoumukseen kaikki korvauskelpoiset lohkot(vähintään 5ha/1ha)</a:t>
            </a:r>
          </a:p>
          <a:p>
            <a:r>
              <a:rPr lang="fi-FI" sz="3200" dirty="0">
                <a:solidFill>
                  <a:srgbClr val="000000"/>
                </a:solidFill>
              </a:rPr>
              <a:t>Hakijan oltava yli 18v aktiiviviljelijä</a:t>
            </a:r>
          </a:p>
          <a:p>
            <a:r>
              <a:rPr lang="fi-FI" sz="3200" dirty="0">
                <a:solidFill>
                  <a:srgbClr val="000000"/>
                </a:solidFill>
              </a:rPr>
              <a:t>Kaikkien noudatettava myös ehdollisuuden vaatimuksia</a:t>
            </a:r>
          </a:p>
          <a:p>
            <a:endParaRPr lang="fi-FI" sz="2000" dirty="0">
              <a:solidFill>
                <a:srgbClr val="00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1473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E372B6-4CEC-2649-AD0B-D7D6CC319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470"/>
            <a:ext cx="10935789" cy="862148"/>
          </a:xfrm>
        </p:spPr>
        <p:txBody>
          <a:bodyPr>
            <a:normAutofit/>
          </a:bodyPr>
          <a:lstStyle/>
          <a:p>
            <a:r>
              <a:rPr lang="fi-FI" sz="3600" dirty="0"/>
              <a:t>Maanparannus- ja saneerauskasvit (2)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7B1F42A-91EB-BF45-79B1-D09DD8A1BD9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375954"/>
            <a:ext cx="5327468" cy="4511039"/>
          </a:xfrm>
        </p:spPr>
        <p:txBody>
          <a:bodyPr>
            <a:noAutofit/>
          </a:bodyPr>
          <a:lstStyle/>
          <a:p>
            <a:r>
              <a:rPr lang="fi-FI" dirty="0"/>
              <a:t>Maanparannuskasveja ovat;</a:t>
            </a:r>
          </a:p>
          <a:p>
            <a:pPr lvl="1"/>
            <a:r>
              <a:rPr lang="fi-FI" sz="2000" dirty="0"/>
              <a:t>Öljy- ja muokkausretikka</a:t>
            </a:r>
          </a:p>
          <a:p>
            <a:pPr lvl="1"/>
            <a:r>
              <a:rPr lang="fi-FI" sz="2000" dirty="0"/>
              <a:t>Mailaset</a:t>
            </a:r>
          </a:p>
          <a:p>
            <a:pPr lvl="1"/>
            <a:r>
              <a:rPr lang="fi-FI" sz="2000" dirty="0"/>
              <a:t>Ruisvirna</a:t>
            </a:r>
          </a:p>
          <a:p>
            <a:pPr lvl="1"/>
            <a:r>
              <a:rPr lang="fi-FI" sz="2000" dirty="0"/>
              <a:t>Rehuvirna</a:t>
            </a:r>
          </a:p>
          <a:p>
            <a:pPr lvl="1"/>
            <a:r>
              <a:rPr lang="fi-FI" sz="2000" dirty="0"/>
              <a:t>Valkosinappi eli keltasinappi</a:t>
            </a:r>
          </a:p>
          <a:p>
            <a:pPr lvl="1"/>
            <a:r>
              <a:rPr lang="fi-FI" sz="2000" dirty="0"/>
              <a:t>Mesikät</a:t>
            </a:r>
          </a:p>
          <a:p>
            <a:pPr lvl="1"/>
            <a:r>
              <a:rPr lang="fi-FI" sz="2000" dirty="0"/>
              <a:t>Sikuri</a:t>
            </a:r>
          </a:p>
          <a:p>
            <a:pPr lvl="1"/>
            <a:r>
              <a:rPr lang="fi-FI" sz="2000" dirty="0"/>
              <a:t>Hunajakukka</a:t>
            </a:r>
          </a:p>
          <a:p>
            <a:pPr lvl="1"/>
            <a:r>
              <a:rPr lang="fi-FI" sz="2000" dirty="0"/>
              <a:t>Auringonkukka</a:t>
            </a:r>
          </a:p>
          <a:p>
            <a:pPr lvl="1"/>
            <a:r>
              <a:rPr lang="fi-FI" sz="2000" dirty="0"/>
              <a:t>Kuminan ensimmäisen vuoden kasvusto</a:t>
            </a:r>
          </a:p>
          <a:p>
            <a:pPr lvl="1"/>
            <a:r>
              <a:rPr lang="fi-FI" sz="2000" dirty="0"/>
              <a:t>Kaikkien edellä mainittujen seokset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0BB5770-0851-7C54-4C3C-C8F1B49A2BE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6521" y="1375955"/>
            <a:ext cx="5327468" cy="4306777"/>
          </a:xfrm>
        </p:spPr>
        <p:txBody>
          <a:bodyPr>
            <a:normAutofit/>
          </a:bodyPr>
          <a:lstStyle/>
          <a:p>
            <a:r>
              <a:rPr lang="fi-FI" dirty="0"/>
              <a:t>Saneerauskasveja ovat;</a:t>
            </a:r>
          </a:p>
          <a:p>
            <a:pPr lvl="1"/>
            <a:r>
              <a:rPr lang="fi-FI" sz="2000" dirty="0"/>
              <a:t>Öljy- ja muokkausretikka</a:t>
            </a:r>
          </a:p>
          <a:p>
            <a:pPr lvl="1"/>
            <a:r>
              <a:rPr lang="fi-FI" sz="2000" dirty="0"/>
              <a:t>Valkosinappi eli keltasinappi</a:t>
            </a:r>
          </a:p>
          <a:p>
            <a:pPr lvl="1"/>
            <a:r>
              <a:rPr lang="fi-FI" sz="2000" dirty="0"/>
              <a:t>Samettikukka</a:t>
            </a:r>
          </a:p>
          <a:p>
            <a:pPr lvl="1"/>
            <a:r>
              <a:rPr lang="fi-FI" sz="2000" dirty="0"/>
              <a:t>Edellä mainittujen seokset</a:t>
            </a:r>
          </a:p>
        </p:txBody>
      </p:sp>
    </p:spTree>
    <p:extLst>
      <p:ext uri="{BB962C8B-B14F-4D97-AF65-F5344CB8AC3E}">
        <p14:creationId xmlns:p14="http://schemas.microsoft.com/office/powerpoint/2010/main" val="2439631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A075B8-5CCC-F1C8-66CB-7DAC3D14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8"/>
            <a:ext cx="8314508" cy="661852"/>
          </a:xfrm>
        </p:spPr>
        <p:txBody>
          <a:bodyPr/>
          <a:lstStyle/>
          <a:p>
            <a:r>
              <a:rPr lang="fi-FI" dirty="0"/>
              <a:t>Kerääjäkasvit (97€/ha) (1)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9355DC2-5B42-A8BD-46A9-00C05C959F6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045031"/>
            <a:ext cx="9934302" cy="4937758"/>
          </a:xfrm>
        </p:spPr>
        <p:txBody>
          <a:bodyPr>
            <a:normAutofit/>
          </a:bodyPr>
          <a:lstStyle/>
          <a:p>
            <a:r>
              <a:rPr lang="fi-FI" dirty="0"/>
              <a:t>Kerääjäkasveja viljellään tuotantokasvin aluskasvina tai sen sadonkorjuun jälkeen</a:t>
            </a:r>
          </a:p>
          <a:p>
            <a:r>
              <a:rPr lang="fi-FI" dirty="0"/>
              <a:t>Kerääjäkasvi voi olla;</a:t>
            </a:r>
          </a:p>
          <a:p>
            <a:pPr lvl="1"/>
            <a:r>
              <a:rPr lang="fi-FI" dirty="0"/>
              <a:t>Italianraiheinä tai muu nurmiheinä, apila tai muu nurmipalkokasvi</a:t>
            </a:r>
          </a:p>
          <a:p>
            <a:pPr lvl="1"/>
            <a:r>
              <a:rPr lang="fi-FI" dirty="0"/>
              <a:t>Seos, joka voi sisältää vähän myös muita kukkivia yksivuotisia kasveja</a:t>
            </a:r>
          </a:p>
          <a:p>
            <a:pPr lvl="1"/>
            <a:r>
              <a:rPr lang="fi-FI" dirty="0"/>
              <a:t>1v puutarhakasveilla ja varhaisperunalla voi olla myös hunajakukka, öljyretikka tai muokkausretikka</a:t>
            </a:r>
          </a:p>
          <a:p>
            <a:r>
              <a:rPr lang="fi-FI" dirty="0"/>
              <a:t>Kerääjäkasvikasvusto ei voi koostua pelkästään typensitojakasveista</a:t>
            </a:r>
          </a:p>
          <a:p>
            <a:r>
              <a:rPr lang="fi-FI" dirty="0"/>
              <a:t>Kylvö</a:t>
            </a:r>
          </a:p>
          <a:p>
            <a:pPr lvl="1"/>
            <a:r>
              <a:rPr lang="fi-FI" dirty="0"/>
              <a:t>Viljelykasvin aluskasviksi kylvön yhteydessä tai viljan orasvaiheessa</a:t>
            </a:r>
          </a:p>
          <a:p>
            <a:pPr lvl="1"/>
            <a:r>
              <a:rPr lang="fi-FI" dirty="0"/>
              <a:t>Ennen tai jälkeen viljelykasvin korjuun</a:t>
            </a:r>
          </a:p>
          <a:p>
            <a:pPr lvl="1"/>
            <a:r>
              <a:rPr lang="fi-FI" dirty="0"/>
              <a:t>Aina kuitenkin viimeistään 15.8</a:t>
            </a:r>
          </a:p>
          <a:p>
            <a:pPr lvl="1"/>
            <a:r>
              <a:rPr lang="fi-FI" dirty="0"/>
              <a:t>Vilja kerääjäkasvina vain lohkoilla joilla samana vuonna viljelty varhaisperunaa tai varhaisvihanneksia</a:t>
            </a:r>
          </a:p>
          <a:p>
            <a:pPr lvl="1"/>
            <a:r>
              <a:rPr lang="fi-FI" dirty="0"/>
              <a:t>Viljelykasvin korjuun jälkeen kylvettävää kerääjäkasvia ei voi lannoittaa, aluskasvin lannoitus viljelykasvin mukaisesti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1113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101F1E-10FC-A85F-9086-7E7F3B0F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635"/>
            <a:ext cx="8314508" cy="748936"/>
          </a:xfrm>
        </p:spPr>
        <p:txBody>
          <a:bodyPr>
            <a:normAutofit/>
          </a:bodyPr>
          <a:lstStyle/>
          <a:p>
            <a:r>
              <a:rPr lang="fi-FI" sz="3600" dirty="0"/>
              <a:t>Kerääjäkasvi (2)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D60FA13-A24E-68FF-8416-FBEBBF1C81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0" y="1384663"/>
            <a:ext cx="9612085" cy="4298069"/>
          </a:xfrm>
        </p:spPr>
        <p:txBody>
          <a:bodyPr>
            <a:normAutofit/>
          </a:bodyPr>
          <a:lstStyle/>
          <a:p>
            <a:r>
              <a:rPr lang="fi-FI" sz="2400" dirty="0"/>
              <a:t>Kerääjäkasvikasvuston voi päättää kasvinsuojeluaineilla aikaisintaan 15.9</a:t>
            </a:r>
          </a:p>
          <a:p>
            <a:r>
              <a:rPr lang="fi-FI" sz="2400" dirty="0"/>
              <a:t>Kasvuston saa muokata aikaisintaan 1.10</a:t>
            </a:r>
          </a:p>
          <a:p>
            <a:pPr lvl="1"/>
            <a:r>
              <a:rPr lang="fi-FI" sz="2400" dirty="0"/>
              <a:t>Aikaisempi päättäminen ja muokkaus sallittu, jos lohkolle kylvetään syyskylvöinen satokasvi</a:t>
            </a:r>
          </a:p>
          <a:p>
            <a:pPr lvl="1"/>
            <a:r>
              <a:rPr lang="fi-FI" sz="2400" dirty="0"/>
              <a:t>Kerääjäkasvin kasvuajan oltava vähintään kuusi viikkoa</a:t>
            </a:r>
          </a:p>
          <a:p>
            <a:r>
              <a:rPr lang="fi-FI" sz="2400" dirty="0"/>
              <a:t>Toimenpiteestä voidaan maksaa enintään 30% korvauskelpoisesta alasta</a:t>
            </a:r>
          </a:p>
          <a:p>
            <a:r>
              <a:rPr lang="fi-FI" sz="2400" dirty="0"/>
              <a:t>Huom. Viljelykiertovaatimus;</a:t>
            </a:r>
          </a:p>
          <a:p>
            <a:pPr lvl="1"/>
            <a:r>
              <a:rPr lang="fi-FI" sz="2400" dirty="0"/>
              <a:t>Jos valitset kerääjäkasvitoimenpiteen, sinun on noudatettava ehdollisuuden viljelykiertovaatimusta jo vuonna 2023</a:t>
            </a:r>
          </a:p>
        </p:txBody>
      </p:sp>
    </p:spTree>
    <p:extLst>
      <p:ext uri="{BB962C8B-B14F-4D97-AF65-F5344CB8AC3E}">
        <p14:creationId xmlns:p14="http://schemas.microsoft.com/office/powerpoint/2010/main" val="2505257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C50E14-CF2D-EECA-AB08-E0CFF273E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2550"/>
            <a:ext cx="9516291" cy="801188"/>
          </a:xfrm>
        </p:spPr>
        <p:txBody>
          <a:bodyPr>
            <a:normAutofit/>
          </a:bodyPr>
          <a:lstStyle/>
          <a:p>
            <a:r>
              <a:rPr lang="fi-FI" sz="3600" dirty="0"/>
              <a:t>Kiertotalouden edistäminen (37€/ha)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CA8F4DA-B3B2-774F-FBC2-829CE057B92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0" y="1149531"/>
            <a:ext cx="10212977" cy="4533201"/>
          </a:xfrm>
        </p:spPr>
        <p:txBody>
          <a:bodyPr>
            <a:normAutofit/>
          </a:bodyPr>
          <a:lstStyle/>
          <a:p>
            <a:r>
              <a:rPr lang="fi-FI" dirty="0"/>
              <a:t>Toteuttaakseen toimenpidettä viljelijän on;</a:t>
            </a:r>
          </a:p>
          <a:p>
            <a:pPr lvl="1"/>
            <a:r>
              <a:rPr lang="fi-FI" sz="2000" dirty="0"/>
              <a:t>Levitettävä peltolohkolle sijoittavilla tai multaavilla laitteilla vähintään 15 kuutiota/ha(omalta tilalta tai muualta)</a:t>
            </a:r>
          </a:p>
          <a:p>
            <a:pPr lvl="2"/>
            <a:r>
              <a:rPr lang="fi-FI" sz="2000" dirty="0"/>
              <a:t>Lietelantaa</a:t>
            </a:r>
          </a:p>
          <a:p>
            <a:pPr lvl="2"/>
            <a:r>
              <a:rPr lang="fi-FI" sz="2000" dirty="0"/>
              <a:t>Virtsaa</a:t>
            </a:r>
          </a:p>
          <a:p>
            <a:pPr lvl="2"/>
            <a:r>
              <a:rPr lang="fi-FI" sz="2000" dirty="0"/>
              <a:t>Lietelannasta erotettua nestejaetta</a:t>
            </a:r>
          </a:p>
          <a:p>
            <a:pPr lvl="2"/>
            <a:r>
              <a:rPr lang="fi-FI" sz="2000" dirty="0"/>
              <a:t>Nestemäistä orgaanista lannoitetta</a:t>
            </a:r>
          </a:p>
          <a:p>
            <a:pPr lvl="1"/>
            <a:r>
              <a:rPr lang="fi-FI" sz="2000" dirty="0"/>
              <a:t>Tai lisättävä peltolohkolle orgaanista materiaalia vähintään 10 kuutiota/ha, jonka kuiva-ainepitoisuus on vähintään 20% </a:t>
            </a:r>
          </a:p>
          <a:p>
            <a:pPr lvl="2"/>
            <a:r>
              <a:rPr lang="fi-FI" sz="2000" dirty="0"/>
              <a:t>Käy vain vastaanotettu tavara tai biokaasulaitoksen kautta kierrätetty tavara</a:t>
            </a:r>
          </a:p>
          <a:p>
            <a:pPr marL="914400" lvl="2" indent="0">
              <a:buNone/>
            </a:pPr>
            <a:endParaRPr lang="fi-FI" sz="2000" dirty="0"/>
          </a:p>
          <a:p>
            <a:pPr lvl="1"/>
            <a:r>
              <a:rPr lang="fi-FI" sz="2000" dirty="0"/>
              <a:t>Huom. Poikkeus korkean ravinnepitoisuuden sisältävien aineiden(P </a:t>
            </a:r>
            <a:r>
              <a:rPr lang="fi-FI" sz="2000" dirty="0" err="1"/>
              <a:t>väh</a:t>
            </a:r>
            <a:r>
              <a:rPr lang="fi-FI" sz="2000" dirty="0"/>
              <a:t> 3kg/kuutio) levitysmäärä vähintään 5 kuutiota/ha</a:t>
            </a:r>
          </a:p>
        </p:txBody>
      </p:sp>
    </p:spTree>
    <p:extLst>
      <p:ext uri="{BB962C8B-B14F-4D97-AF65-F5344CB8AC3E}">
        <p14:creationId xmlns:p14="http://schemas.microsoft.com/office/powerpoint/2010/main" val="920826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30E275-7CB9-7256-3F3D-E9C0311E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092"/>
            <a:ext cx="8314508" cy="666206"/>
          </a:xfrm>
        </p:spPr>
        <p:txBody>
          <a:bodyPr>
            <a:normAutofit/>
          </a:bodyPr>
          <a:lstStyle/>
          <a:p>
            <a:r>
              <a:rPr lang="fi-FI" sz="3600" dirty="0"/>
              <a:t>Suojavyöhykkeet (350€/ha)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22F1E03-1ADF-D998-18AA-5F2CDFB49B9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0" y="1271451"/>
            <a:ext cx="9681753" cy="462425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Perustettava ensimmäisenä tai toisena sitoumusvuonna</a:t>
            </a:r>
          </a:p>
          <a:p>
            <a:r>
              <a:rPr lang="fi-FI" dirty="0"/>
              <a:t>Suojavyöhykkeen sijaittava</a:t>
            </a:r>
          </a:p>
          <a:p>
            <a:pPr lvl="1"/>
            <a:r>
              <a:rPr lang="fi-FI" dirty="0"/>
              <a:t>Vesistöjen varrella </a:t>
            </a:r>
          </a:p>
          <a:p>
            <a:pPr lvl="2"/>
            <a:r>
              <a:rPr lang="fi-FI" dirty="0"/>
              <a:t>Korkeintaan 50m kaistale</a:t>
            </a:r>
          </a:p>
          <a:p>
            <a:pPr lvl="1"/>
            <a:r>
              <a:rPr lang="fi-FI" dirty="0"/>
              <a:t>Kosteikkojen reuna-alueilla</a:t>
            </a:r>
          </a:p>
          <a:p>
            <a:pPr lvl="2"/>
            <a:r>
              <a:rPr lang="fi-FI" dirty="0"/>
              <a:t>Korkeintaan 50m kaistale</a:t>
            </a:r>
          </a:p>
          <a:p>
            <a:pPr lvl="1"/>
            <a:r>
              <a:rPr lang="fi-FI" dirty="0"/>
              <a:t>Pohjavesialueella(koko lohko)</a:t>
            </a:r>
          </a:p>
          <a:p>
            <a:pPr lvl="1"/>
            <a:r>
              <a:rPr lang="fi-FI" dirty="0"/>
              <a:t>Natura-alueella(koko lohko</a:t>
            </a:r>
          </a:p>
          <a:p>
            <a:r>
              <a:rPr lang="fi-FI" dirty="0"/>
              <a:t>Toimenpiteeseen oikeutetut alat näkyvät </a:t>
            </a:r>
            <a:r>
              <a:rPr lang="fi-FI" dirty="0" err="1"/>
              <a:t>Vipussa</a:t>
            </a:r>
            <a:r>
              <a:rPr lang="fi-FI" dirty="0"/>
              <a:t> omana karttatasona</a:t>
            </a:r>
          </a:p>
          <a:p>
            <a:r>
              <a:rPr lang="fi-FI" dirty="0"/>
              <a:t>Hoidettava koko sitoumuskauden ajan</a:t>
            </a:r>
          </a:p>
          <a:p>
            <a:r>
              <a:rPr lang="fi-FI" dirty="0"/>
              <a:t>Kasvuston voi uusia tarvittaessa</a:t>
            </a:r>
          </a:p>
          <a:p>
            <a:r>
              <a:rPr lang="fi-FI" dirty="0"/>
              <a:t>Sato korjattava 31.8 mennessä</a:t>
            </a:r>
          </a:p>
          <a:p>
            <a:pPr lvl="1"/>
            <a:r>
              <a:rPr lang="fi-FI" dirty="0"/>
              <a:t>Korjattava pois lohkolta</a:t>
            </a:r>
          </a:p>
          <a:p>
            <a:pPr lvl="1"/>
            <a:r>
              <a:rPr lang="fi-FI" dirty="0"/>
              <a:t>Saa käyttää hyödyksi</a:t>
            </a:r>
          </a:p>
        </p:txBody>
      </p:sp>
    </p:spTree>
    <p:extLst>
      <p:ext uri="{BB962C8B-B14F-4D97-AF65-F5344CB8AC3E}">
        <p14:creationId xmlns:p14="http://schemas.microsoft.com/office/powerpoint/2010/main" val="1763189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19BE94-3F5C-683C-FDFC-CA283A27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011"/>
            <a:ext cx="8314508" cy="757257"/>
          </a:xfrm>
        </p:spPr>
        <p:txBody>
          <a:bodyPr/>
          <a:lstStyle/>
          <a:p>
            <a:r>
              <a:rPr lang="fi-FI" dirty="0"/>
              <a:t>Turvepeltojen nurmet (100€/ha)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8BD3DE7-9FCF-64DF-D15C-3AF53480B32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402081"/>
            <a:ext cx="9725296" cy="4280652"/>
          </a:xfrm>
        </p:spPr>
        <p:txBody>
          <a:bodyPr>
            <a:noAutofit/>
          </a:bodyPr>
          <a:lstStyle/>
          <a:p>
            <a:r>
              <a:rPr lang="fi-FI" dirty="0"/>
              <a:t>Perustettava ja ylläpidettävä turvemaata olevalla peruslohkolla monivuotista tuotantonurmea</a:t>
            </a:r>
          </a:p>
          <a:p>
            <a:pPr lvl="1"/>
            <a:r>
              <a:rPr lang="fi-FI" sz="2000" dirty="0"/>
              <a:t>Jo aiemmin perustettu tai voidaan perustaa ensimmäisenä tai toisena sitoumusvuonna</a:t>
            </a:r>
          </a:p>
          <a:p>
            <a:pPr lvl="1"/>
            <a:r>
              <a:rPr lang="fi-FI" sz="2000" dirty="0"/>
              <a:t>Säilytettävä sitoumuskauden loppuun</a:t>
            </a:r>
          </a:p>
          <a:p>
            <a:pPr lvl="1"/>
            <a:r>
              <a:rPr lang="fi-FI" sz="2000" dirty="0"/>
              <a:t>Analyysi toimitettava 30.9 mennessä(maalajin oltava turvetta)</a:t>
            </a:r>
          </a:p>
          <a:p>
            <a:pPr lvl="1"/>
            <a:r>
              <a:rPr lang="fi-FI" sz="2000" dirty="0"/>
              <a:t>Voidaan tehdä maan rakennetta ja vesitaloutta parantavia lyhytaikaisia toimenpiteitä, mutta nurmi on kylvettävä heti uudestaan</a:t>
            </a:r>
          </a:p>
          <a:p>
            <a:pPr lvl="1"/>
            <a:r>
              <a:rPr lang="fi-FI" sz="2000" dirty="0"/>
              <a:t>Kasvusto on korjattava 31.8 mennessä</a:t>
            </a:r>
          </a:p>
          <a:p>
            <a:pPr lvl="1"/>
            <a:r>
              <a:rPr lang="fi-FI" sz="2000" dirty="0"/>
              <a:t>Kasvuston saa uusia sitoumuskauden aikana vain ilman muokkausta</a:t>
            </a:r>
          </a:p>
          <a:p>
            <a:pPr lvl="2"/>
            <a:r>
              <a:rPr lang="fi-FI" sz="2000" dirty="0"/>
              <a:t>Saa lannoittaa</a:t>
            </a:r>
          </a:p>
          <a:p>
            <a:pPr lvl="2"/>
            <a:r>
              <a:rPr lang="fi-FI" sz="2000" dirty="0"/>
              <a:t>Ei saa käyttää kasvinsuojeluaineita</a:t>
            </a:r>
          </a:p>
        </p:txBody>
      </p:sp>
    </p:spTree>
    <p:extLst>
      <p:ext uri="{BB962C8B-B14F-4D97-AF65-F5344CB8AC3E}">
        <p14:creationId xmlns:p14="http://schemas.microsoft.com/office/powerpoint/2010/main" val="3365453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DCEF66-5C1B-F615-C8FE-63F9E1A1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051"/>
            <a:ext cx="8314508" cy="714103"/>
          </a:xfrm>
        </p:spPr>
        <p:txBody>
          <a:bodyPr/>
          <a:lstStyle/>
          <a:p>
            <a:r>
              <a:rPr lang="fi-FI"/>
              <a:t>Valumavesien hallinta (1)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1383F50-C99F-E5D9-6308-6A01C77E00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358537"/>
            <a:ext cx="8314508" cy="4324195"/>
          </a:xfrm>
        </p:spPr>
        <p:txBody>
          <a:bodyPr/>
          <a:lstStyle/>
          <a:p>
            <a:r>
              <a:rPr lang="fi-FI" dirty="0"/>
              <a:t>Voit valita toimenpiteen, jos lohkolla tehty</a:t>
            </a:r>
          </a:p>
          <a:p>
            <a:pPr lvl="1"/>
            <a:r>
              <a:rPr lang="fi-FI" dirty="0"/>
              <a:t>Säätösalaojitus (77€/ha) tai</a:t>
            </a:r>
          </a:p>
          <a:p>
            <a:pPr lvl="1"/>
            <a:r>
              <a:rPr lang="fi-FI" dirty="0" err="1"/>
              <a:t>Altakastelu</a:t>
            </a:r>
            <a:r>
              <a:rPr lang="fi-FI" dirty="0"/>
              <a:t> tai kuivatusvesien kierrätysjärjestelmä (214€/ha)</a:t>
            </a:r>
          </a:p>
          <a:p>
            <a:r>
              <a:rPr lang="fi-FI" dirty="0"/>
              <a:t>Lohkojen sijaittava happamalla sulfaattimaalla tai sen oltava maalajiltaan turvetta</a:t>
            </a:r>
          </a:p>
          <a:p>
            <a:pPr lvl="1"/>
            <a:r>
              <a:rPr lang="fi-FI" dirty="0"/>
              <a:t>Turvemaat todetaan viljavuustutkimuksen perusteella(30.9 mennessä)</a:t>
            </a:r>
          </a:p>
          <a:p>
            <a:pPr lvl="1"/>
            <a:r>
              <a:rPr lang="fi-FI" dirty="0"/>
              <a:t>Happamat sulfaattimaat laboratorion tekemän maa-analyysin perusteella(30.9 mennessä)</a:t>
            </a:r>
          </a:p>
          <a:p>
            <a:pPr lvl="1"/>
            <a:r>
              <a:rPr lang="fi-FI" dirty="0"/>
              <a:t>Käy myös jos Geologian tutkimuslaitos todennut happamaksi sulfaattimaaksi</a:t>
            </a:r>
          </a:p>
          <a:p>
            <a:r>
              <a:rPr lang="fi-FI" dirty="0"/>
              <a:t>Voidaan valita lohkolle, jolla toteutettu edellisen kauden valumavesien hallinta- toimenpidettä</a:t>
            </a:r>
          </a:p>
          <a:p>
            <a:r>
              <a:rPr lang="fi-FI" dirty="0"/>
              <a:t>Ojastokartta toimitettava 30.9 mennessä</a:t>
            </a:r>
          </a:p>
        </p:txBody>
      </p:sp>
    </p:spTree>
    <p:extLst>
      <p:ext uri="{BB962C8B-B14F-4D97-AF65-F5344CB8AC3E}">
        <p14:creationId xmlns:p14="http://schemas.microsoft.com/office/powerpoint/2010/main" val="3030807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CFE3A-6AA4-DDBC-73E8-07E3A20A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755"/>
            <a:ext cx="8314508" cy="600891"/>
          </a:xfrm>
        </p:spPr>
        <p:txBody>
          <a:bodyPr/>
          <a:lstStyle/>
          <a:p>
            <a:r>
              <a:rPr lang="fi-FI" dirty="0"/>
              <a:t>Valumavesien hallinta (2)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1335B9-D0DB-C019-414E-34454510C3F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0" y="1088571"/>
            <a:ext cx="10038805" cy="4685212"/>
          </a:xfrm>
        </p:spPr>
        <p:txBody>
          <a:bodyPr>
            <a:normAutofit/>
          </a:bodyPr>
          <a:lstStyle/>
          <a:p>
            <a:r>
              <a:rPr lang="fi-FI" sz="1800" b="1" dirty="0"/>
              <a:t>Säätösalaojitus</a:t>
            </a:r>
          </a:p>
          <a:p>
            <a:pPr lvl="1"/>
            <a:r>
              <a:rPr lang="fi-FI" dirty="0"/>
              <a:t>Säätökaivoilla tai muilla padotuslaitteilla säädetään salaojitetun alueen veden korkeutta</a:t>
            </a:r>
          </a:p>
          <a:p>
            <a:pPr lvl="1"/>
            <a:r>
              <a:rPr lang="fi-FI" dirty="0"/>
              <a:t>Padotusta on hoidettava sää- ja kasvuolosuhteiden ja viljelytoimenpiteiden mukaan</a:t>
            </a:r>
          </a:p>
          <a:p>
            <a:pPr lvl="1"/>
            <a:r>
              <a:rPr lang="fi-FI" dirty="0"/>
              <a:t>Ajanjaksoina, jolloin ei tehdä viljelytoimenpiteitä, on käytettävä padotuskorkeutta, joka nostaa pohjaveden pinnan mahd. korkealle</a:t>
            </a:r>
          </a:p>
          <a:p>
            <a:pPr lvl="1"/>
            <a:r>
              <a:rPr lang="fi-FI" dirty="0"/>
              <a:t>Padotuslaitteiden kunnosta on huolehdittava</a:t>
            </a:r>
          </a:p>
          <a:p>
            <a:r>
              <a:rPr lang="fi-FI" sz="1800" b="1" dirty="0" err="1"/>
              <a:t>Altakastelu</a:t>
            </a:r>
            <a:r>
              <a:rPr lang="fi-FI" sz="1800" b="1" dirty="0"/>
              <a:t> ja kuivatusvesien kierrätys</a:t>
            </a:r>
          </a:p>
          <a:p>
            <a:pPr lvl="1"/>
            <a:r>
              <a:rPr lang="fi-FI" dirty="0" err="1"/>
              <a:t>Altakastelussa</a:t>
            </a:r>
            <a:r>
              <a:rPr lang="fi-FI" dirty="0"/>
              <a:t> salaojaston kautta säädetään kastelua ja kuivatusta</a:t>
            </a:r>
          </a:p>
          <a:p>
            <a:pPr lvl="1"/>
            <a:r>
              <a:rPr lang="fi-FI" dirty="0"/>
              <a:t>Kuivatusvesien kierrätyksessä valumavedet on varastoitava altaaseen</a:t>
            </a:r>
          </a:p>
          <a:p>
            <a:pPr lvl="1"/>
            <a:r>
              <a:rPr lang="fi-FI" dirty="0"/>
              <a:t>Molempien hoitotoimenpiteenä ojastoihin on johdettava kasteluvettä luonnonvesistä pumppaamalla tai painovoimaisesti johtamalla</a:t>
            </a:r>
          </a:p>
          <a:p>
            <a:pPr lvl="1"/>
            <a:r>
              <a:rPr lang="fi-FI" dirty="0"/>
              <a:t>Kasteluvesi voidaan johtaa salaojastoon joko ojaston ylä- tai alapäästä</a:t>
            </a:r>
          </a:p>
          <a:p>
            <a:pPr lvl="1"/>
            <a:r>
              <a:rPr lang="fi-FI" dirty="0"/>
              <a:t>Vesi on padottava säätökaivojen tai muiden padotuslaitteiden avulla alueen </a:t>
            </a:r>
            <a:r>
              <a:rPr lang="fi-FI" dirty="0" err="1"/>
              <a:t>salaojistoihin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1216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A253B2-803F-1C8C-FF54-15C436FFE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3178"/>
            <a:ext cx="8314508" cy="888274"/>
          </a:xfrm>
        </p:spPr>
        <p:txBody>
          <a:bodyPr>
            <a:normAutofit fontScale="90000"/>
          </a:bodyPr>
          <a:lstStyle/>
          <a:p>
            <a:r>
              <a:rPr lang="fi-FI" dirty="0"/>
              <a:t>Puutarhakasvien vaihtoehtoiset kasvinsuojelumenetelmät (500€/ha)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A9301E-82E6-651F-A270-247C875C766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341121"/>
            <a:ext cx="8314508" cy="467650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Valittava yksi seuraavista torjuntamenetelmistä kasvulohkolle</a:t>
            </a:r>
          </a:p>
          <a:p>
            <a:pPr lvl="1"/>
            <a:r>
              <a:rPr lang="fi-FI" dirty="0"/>
              <a:t>Mekaanisesti levitettävien mikrobiologisten kasvinsuojeluaineiden käyttö kasvitautien tai tuholaisten torjunnassa</a:t>
            </a:r>
          </a:p>
          <a:p>
            <a:pPr lvl="1"/>
            <a:r>
              <a:rPr lang="fi-FI" dirty="0"/>
              <a:t>Kasvukauden aikainen orgaaninen tai biohajoava kate 1v kasveilla</a:t>
            </a:r>
          </a:p>
          <a:p>
            <a:pPr lvl="1"/>
            <a:r>
              <a:rPr lang="fi-FI" dirty="0"/>
              <a:t>Hyönteisverkot</a:t>
            </a:r>
          </a:p>
          <a:p>
            <a:pPr lvl="1"/>
            <a:r>
              <a:rPr lang="fi-FI" dirty="0"/>
              <a:t>Pölyttäjähyönteisten levittämien mikrobiologisten kasvinsuojeluaineiden käyttö kasvitautien torjunnassa</a:t>
            </a:r>
          </a:p>
          <a:p>
            <a:pPr lvl="1"/>
            <a:r>
              <a:rPr lang="fi-FI" dirty="0"/>
              <a:t>Makroeliövalmisteiden käyttö kasvintuhoojien torjunnassa</a:t>
            </a:r>
          </a:p>
          <a:p>
            <a:pPr lvl="1"/>
            <a:r>
              <a:rPr lang="fi-FI" dirty="0"/>
              <a:t>Kasvukauden aikainen orgaaninen tai biohajoava kate tai leikattava nurmikate monivuotisilla kasveilla(myös luomulohkoille)</a:t>
            </a:r>
          </a:p>
          <a:p>
            <a:r>
              <a:rPr lang="fi-FI" dirty="0"/>
              <a:t>Toimenpiteen toteutuspinta-ala voi vaihdella vuosittain</a:t>
            </a:r>
          </a:p>
          <a:p>
            <a:r>
              <a:rPr lang="fi-FI" dirty="0"/>
              <a:t>Laadittava 31.5 mennessä vaihtoehtoisen kasvinsuojelun ennakkosuunnitelma lohko- ja kasvikohtaisesti</a:t>
            </a:r>
          </a:p>
          <a:p>
            <a:r>
              <a:rPr lang="fi-FI" dirty="0"/>
              <a:t>Mikrobiologisiin valmisteisiin tai makroeliöiden käyttöön perustuvia menetelmiä käytettäessä jokaisena sitoumusvuonna hankittava menetelmän mukaiset valmisteet tai torjuntaeliöt</a:t>
            </a:r>
          </a:p>
        </p:txBody>
      </p:sp>
    </p:spTree>
    <p:extLst>
      <p:ext uri="{BB962C8B-B14F-4D97-AF65-F5344CB8AC3E}">
        <p14:creationId xmlns:p14="http://schemas.microsoft.com/office/powerpoint/2010/main" val="1414673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A15AA-851D-A239-1184-F2C9732D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97"/>
            <a:ext cx="8314508" cy="627017"/>
          </a:xfrm>
        </p:spPr>
        <p:txBody>
          <a:bodyPr>
            <a:normAutofit/>
          </a:bodyPr>
          <a:lstStyle/>
          <a:p>
            <a:r>
              <a:rPr lang="fi-FI" sz="3600"/>
              <a:t>Lintupellot (600€/ha)</a:t>
            </a:r>
            <a:endParaRPr lang="fi-FI" sz="360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CF928F-0027-BBB7-7A16-9898B1410D6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071153"/>
            <a:ext cx="8314508" cy="4972595"/>
          </a:xfrm>
        </p:spPr>
        <p:txBody>
          <a:bodyPr>
            <a:normAutofit lnSpcReduction="10000"/>
          </a:bodyPr>
          <a:lstStyle/>
          <a:p>
            <a:r>
              <a:rPr lang="fi-FI" dirty="0"/>
              <a:t>Voidaan valita lohkoille, jotka tunnistettu paikkatietoaineiston perusteella kurkien, hanhien tai joutsenten merkittäväksi levähdys- ja ruokailupaikoiksi</a:t>
            </a:r>
          </a:p>
          <a:p>
            <a:pPr lvl="1"/>
            <a:r>
              <a:rPr lang="fi-FI" dirty="0"/>
              <a:t>Lohkot, joille toimenpidettä voidaan hakea, näkyvät </a:t>
            </a:r>
            <a:r>
              <a:rPr lang="fi-FI" dirty="0" err="1"/>
              <a:t>Vipussa</a:t>
            </a:r>
            <a:endParaRPr lang="fi-FI" dirty="0"/>
          </a:p>
          <a:p>
            <a:r>
              <a:rPr lang="fi-FI" dirty="0"/>
              <a:t>Toimenpiteen valinneen viljelijän viljeltävä lintujen suosimia tuotantokasveja tavanomaisen viljelykäytännön mukaan tavoitteena normaalisatoa tuottava kasvusto</a:t>
            </a:r>
          </a:p>
          <a:p>
            <a:r>
              <a:rPr lang="fi-FI" dirty="0"/>
              <a:t>Tukihaussa ilmoitetaan lohkot, joille </a:t>
            </a:r>
            <a:r>
              <a:rPr lang="fi-FI" dirty="0" err="1"/>
              <a:t>ko</a:t>
            </a:r>
            <a:r>
              <a:rPr lang="fi-FI" dirty="0"/>
              <a:t> linnut voivat ruokailla häiriöttä</a:t>
            </a:r>
          </a:p>
          <a:p>
            <a:pPr lvl="1"/>
            <a:r>
              <a:rPr lang="fi-FI" dirty="0"/>
              <a:t>Ala voi olla korkeintaan 50% korvauskelpoisesta alasta</a:t>
            </a:r>
          </a:p>
          <a:p>
            <a:pPr lvl="1"/>
            <a:r>
              <a:rPr lang="fi-FI" dirty="0"/>
              <a:t>Voi koostua useista lähekkäin sijaitsevista lohkoista</a:t>
            </a:r>
          </a:p>
          <a:p>
            <a:pPr lvl="1"/>
            <a:r>
              <a:rPr lang="fi-FI" dirty="0"/>
              <a:t>Ilmoitettavan alan oltava yhteensä vähintään 10ha</a:t>
            </a:r>
          </a:p>
          <a:p>
            <a:pPr lvl="1"/>
            <a:r>
              <a:rPr lang="fi-FI" dirty="0"/>
              <a:t>Sadon korjuu lohkoilta on sallittua</a:t>
            </a:r>
          </a:p>
          <a:p>
            <a:r>
              <a:rPr lang="fi-FI" dirty="0"/>
              <a:t>Lintujen käynti dokumentoitava</a:t>
            </a:r>
          </a:p>
          <a:p>
            <a:pPr lvl="1"/>
            <a:r>
              <a:rPr lang="fi-FI" dirty="0"/>
              <a:t>Lohkolla tai sen osalla oltava tuotantokasvin laadullista tai määrällistä vaurioitumista</a:t>
            </a:r>
          </a:p>
          <a:p>
            <a:r>
              <a:rPr lang="fi-FI" dirty="0"/>
              <a:t>Vahinkoalat ilmoitetaan syysilmoituksella</a:t>
            </a:r>
          </a:p>
        </p:txBody>
      </p:sp>
    </p:spTree>
    <p:extLst>
      <p:ext uri="{BB962C8B-B14F-4D97-AF65-F5344CB8AC3E}">
        <p14:creationId xmlns:p14="http://schemas.microsoft.com/office/powerpoint/2010/main" val="372421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333DE5-9A48-2120-3BDF-0131F52E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967"/>
            <a:ext cx="8314508" cy="905301"/>
          </a:xfrm>
        </p:spPr>
        <p:txBody>
          <a:bodyPr>
            <a:normAutofit/>
          </a:bodyPr>
          <a:lstStyle/>
          <a:p>
            <a:r>
              <a:rPr lang="fi-FI" sz="4000" dirty="0"/>
              <a:t>Ympäristösitoumuksen rakenne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C97CD95-8428-6573-8730-0C9BC214A68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506583"/>
            <a:ext cx="9089570" cy="4176149"/>
          </a:xfrm>
        </p:spPr>
        <p:txBody>
          <a:bodyPr>
            <a:normAutofit/>
          </a:bodyPr>
          <a:lstStyle/>
          <a:p>
            <a:r>
              <a:rPr lang="fi-FI" sz="2800" b="1" dirty="0"/>
              <a:t>Tilakohtaiset toimenpiteet</a:t>
            </a:r>
          </a:p>
          <a:p>
            <a:pPr lvl="1"/>
            <a:r>
              <a:rPr lang="fi-FI" sz="2800" dirty="0"/>
              <a:t>Yleiset vaatimukset, kaikkien toteutettava</a:t>
            </a:r>
          </a:p>
          <a:p>
            <a:pPr lvl="2"/>
            <a:r>
              <a:rPr lang="fi-FI" sz="2800" dirty="0"/>
              <a:t>Peltokasvit 45€/ha</a:t>
            </a:r>
          </a:p>
          <a:p>
            <a:pPr lvl="2"/>
            <a:r>
              <a:rPr lang="fi-FI" sz="2800" dirty="0"/>
              <a:t>Puutarhakasvit ja kumina 113€/ha</a:t>
            </a:r>
          </a:p>
          <a:p>
            <a:pPr lvl="1"/>
            <a:r>
              <a:rPr lang="fi-FI" sz="2800" dirty="0"/>
              <a:t>Valinnaiset toimenpiteet, valittava vuosittain 2 kpl</a:t>
            </a:r>
          </a:p>
          <a:p>
            <a:r>
              <a:rPr lang="fi-FI" sz="2800" b="1" dirty="0"/>
              <a:t>Lohkokohtaiset toimenpiteet</a:t>
            </a:r>
          </a:p>
          <a:p>
            <a:pPr lvl="1"/>
            <a:r>
              <a:rPr lang="fi-FI" sz="2800" dirty="0"/>
              <a:t>Valinnaisia toimenpiteitä</a:t>
            </a:r>
          </a:p>
        </p:txBody>
      </p:sp>
    </p:spTree>
    <p:extLst>
      <p:ext uri="{BB962C8B-B14F-4D97-AF65-F5344CB8AC3E}">
        <p14:creationId xmlns:p14="http://schemas.microsoft.com/office/powerpoint/2010/main" val="18608895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133F7A-686F-E696-0FF4-18001618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41"/>
            <a:ext cx="8314508" cy="931426"/>
          </a:xfrm>
        </p:spPr>
        <p:txBody>
          <a:bodyPr>
            <a:normAutofit/>
          </a:bodyPr>
          <a:lstStyle/>
          <a:p>
            <a:r>
              <a:rPr lang="fi-FI" sz="4000" dirty="0"/>
              <a:t>Sitoumusalan muutokset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3E453C1-80BB-4C89-2AAC-55D7B0E25A5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428207"/>
            <a:ext cx="9542416" cy="4254526"/>
          </a:xfrm>
        </p:spPr>
        <p:txBody>
          <a:bodyPr>
            <a:normAutofit/>
          </a:bodyPr>
          <a:lstStyle/>
          <a:p>
            <a:r>
              <a:rPr lang="fi-FI" sz="2400" dirty="0"/>
              <a:t>Sitoumusala on sama kuin korvauskelpoinen ala</a:t>
            </a:r>
          </a:p>
          <a:p>
            <a:r>
              <a:rPr lang="fi-FI" sz="2400" dirty="0"/>
              <a:t>Tilalle siirtyvän korvauskelpoisen alan voi liittää sitoumukseen</a:t>
            </a:r>
          </a:p>
          <a:p>
            <a:r>
              <a:rPr lang="fi-FI" sz="2400" dirty="0"/>
              <a:t>Sitoumusala voi vähentyä ilman seuraamuksia</a:t>
            </a:r>
          </a:p>
          <a:p>
            <a:pPr lvl="1"/>
            <a:r>
              <a:rPr lang="fi-FI" sz="2400" dirty="0"/>
              <a:t>Jos hallinta siirretään toiselle viljelijälle</a:t>
            </a:r>
          </a:p>
          <a:p>
            <a:pPr lvl="1"/>
            <a:r>
              <a:rPr lang="fi-FI" sz="2400" dirty="0"/>
              <a:t>Jos sitoumusala ei ole enää maatalousmaata, sen voi poistaa sitoumuksesta</a:t>
            </a:r>
          </a:p>
          <a:p>
            <a:endParaRPr lang="fi-FI" sz="2400" dirty="0"/>
          </a:p>
          <a:p>
            <a:r>
              <a:rPr lang="fi-FI" sz="2400" dirty="0"/>
              <a:t>Sitoumus raukeaa, jos sitoumusala vähenee alle minimirajan hallinnasta poistumisen takia</a:t>
            </a:r>
          </a:p>
          <a:p>
            <a:r>
              <a:rPr lang="fi-FI" sz="2400" dirty="0"/>
              <a:t>Sitoumuksen siirtäminen on myös edelleen mahdollista</a:t>
            </a:r>
          </a:p>
        </p:txBody>
      </p:sp>
    </p:spTree>
    <p:extLst>
      <p:ext uri="{BB962C8B-B14F-4D97-AF65-F5344CB8AC3E}">
        <p14:creationId xmlns:p14="http://schemas.microsoft.com/office/powerpoint/2010/main" val="472270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784F9A-3B23-5E9C-85D6-1EE4448E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5268"/>
            <a:ext cx="8314508" cy="1115086"/>
          </a:xfrm>
        </p:spPr>
        <p:txBody>
          <a:bodyPr>
            <a:noAutofit/>
          </a:bodyPr>
          <a:lstStyle/>
          <a:p>
            <a:r>
              <a:rPr lang="fi-FI" sz="7200" dirty="0"/>
              <a:t>         Kiitos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588CC02-9973-643D-E0ED-F6C8437AD0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3274423"/>
            <a:ext cx="8314508" cy="2408309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390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FE3119-BD65-6C9E-39D0-351EE4AFE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692" y="1314994"/>
            <a:ext cx="8616248" cy="2130371"/>
          </a:xfrm>
        </p:spPr>
        <p:txBody>
          <a:bodyPr>
            <a:normAutofit/>
          </a:bodyPr>
          <a:lstStyle/>
          <a:p>
            <a:r>
              <a:rPr lang="fi-FI" dirty="0"/>
              <a:t>Tilakohtainen toimenpide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2BB0270-BD91-1866-8844-CC780DAEB4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93278A-594B-5C4E-624A-830335547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81"/>
            <a:ext cx="8314508" cy="687586"/>
          </a:xfrm>
        </p:spPr>
        <p:txBody>
          <a:bodyPr/>
          <a:lstStyle/>
          <a:p>
            <a:r>
              <a:rPr lang="fi-FI" dirty="0"/>
              <a:t>Tilakohtainen toimenpide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BAE97DC-61C1-7B93-AFE2-B028BB23B4F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524000"/>
            <a:ext cx="9690462" cy="4158733"/>
          </a:xfrm>
        </p:spPr>
        <p:txBody>
          <a:bodyPr>
            <a:noAutofit/>
          </a:bodyPr>
          <a:lstStyle/>
          <a:p>
            <a:r>
              <a:rPr lang="fi-FI" sz="2400" dirty="0"/>
              <a:t>Viljavuustutkimus </a:t>
            </a:r>
          </a:p>
          <a:p>
            <a:pPr lvl="1"/>
            <a:r>
              <a:rPr lang="fi-FI" sz="2400" dirty="0"/>
              <a:t>Yksi näyte jokaista alkavaa viittä hehtaaria kohden</a:t>
            </a:r>
          </a:p>
          <a:p>
            <a:pPr lvl="1"/>
            <a:r>
              <a:rPr lang="fi-FI" sz="2400" dirty="0"/>
              <a:t>Enintään puolen hehtaarin lohkoilta ei edellytetä viljavuustutkimusta</a:t>
            </a:r>
          </a:p>
          <a:p>
            <a:pPr lvl="1"/>
            <a:r>
              <a:rPr lang="fi-FI" sz="2400" dirty="0"/>
              <a:t>Näytteet otettava viiden vuoden välein</a:t>
            </a:r>
          </a:p>
          <a:p>
            <a:pPr lvl="1"/>
            <a:r>
              <a:rPr lang="fi-FI" sz="2400" dirty="0"/>
              <a:t>Näytteet otettava peruslohkoilta, joita voidaan lannoittaa</a:t>
            </a:r>
          </a:p>
          <a:p>
            <a:pPr lvl="1"/>
            <a:r>
              <a:rPr lang="fi-FI" sz="2400" dirty="0"/>
              <a:t>Korvauskelpoisista lohkoista</a:t>
            </a:r>
          </a:p>
          <a:p>
            <a:pPr lvl="1"/>
            <a:r>
              <a:rPr lang="fi-FI" sz="2400" dirty="0"/>
              <a:t>Huomioitava, että lannoitusvaatimukset siirtyneet ehdollisuuteen, ja viljavuustutkimusta edellytetään sielläkin</a:t>
            </a:r>
          </a:p>
          <a:p>
            <a:pPr lvl="1"/>
            <a:endParaRPr lang="fi-FI" sz="2400" dirty="0"/>
          </a:p>
          <a:p>
            <a:pPr marL="457200" lvl="1" indent="0">
              <a:buNone/>
            </a:pPr>
            <a:r>
              <a:rPr lang="fi-FI" sz="2400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76688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1506CB-8386-F473-F599-35E53472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549"/>
            <a:ext cx="8314508" cy="748937"/>
          </a:xfrm>
        </p:spPr>
        <p:txBody>
          <a:bodyPr/>
          <a:lstStyle/>
          <a:p>
            <a:r>
              <a:rPr lang="fi-FI" dirty="0"/>
              <a:t>Tilakohtainen toimenpide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40C76DC-0787-99BA-BB4A-EE94DC7A995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123406"/>
            <a:ext cx="8314508" cy="4559327"/>
          </a:xfrm>
        </p:spPr>
        <p:txBody>
          <a:bodyPr/>
          <a:lstStyle/>
          <a:p>
            <a:r>
              <a:rPr lang="fi-FI" b="1" dirty="0"/>
              <a:t>Lohkomuistiinpanot</a:t>
            </a:r>
          </a:p>
          <a:p>
            <a:pPr lvl="1"/>
            <a:r>
              <a:rPr lang="fi-FI" dirty="0"/>
              <a:t>Muistiinpanoihin merkittävä lohkojen perustiedot ja tiedot vuosittaisista viljelytoimenpiteistä</a:t>
            </a:r>
          </a:p>
          <a:p>
            <a:pPr lvl="1"/>
            <a:r>
              <a:rPr lang="fi-FI" dirty="0"/>
              <a:t>Korvauskelpoisista lohkoista</a:t>
            </a:r>
          </a:p>
          <a:p>
            <a:pPr lvl="1"/>
            <a:r>
              <a:rPr lang="fi-FI" dirty="0"/>
              <a:t>Lohkomuistiinpanoihin merkittävät asiat</a:t>
            </a:r>
          </a:p>
          <a:p>
            <a:pPr lvl="2"/>
            <a:r>
              <a:rPr lang="fi-FI" dirty="0"/>
              <a:t>Kylvetyt kasvit</a:t>
            </a:r>
          </a:p>
          <a:p>
            <a:pPr lvl="2"/>
            <a:r>
              <a:rPr lang="fi-FI" dirty="0"/>
              <a:t>Viljelykierto</a:t>
            </a:r>
          </a:p>
          <a:p>
            <a:pPr lvl="2"/>
            <a:r>
              <a:rPr lang="fi-FI" dirty="0"/>
              <a:t>Lannoitus</a:t>
            </a:r>
          </a:p>
          <a:p>
            <a:pPr lvl="2"/>
            <a:r>
              <a:rPr lang="fi-FI" dirty="0"/>
              <a:t>Kalkitus</a:t>
            </a:r>
          </a:p>
          <a:p>
            <a:pPr lvl="2"/>
            <a:r>
              <a:rPr lang="fi-FI" dirty="0"/>
              <a:t>Muokkaus</a:t>
            </a:r>
          </a:p>
          <a:p>
            <a:pPr lvl="2"/>
            <a:r>
              <a:rPr lang="fi-FI" dirty="0"/>
              <a:t>Kastelun käyttö</a:t>
            </a:r>
          </a:p>
          <a:p>
            <a:pPr lvl="2"/>
            <a:r>
              <a:rPr lang="fi-FI" dirty="0"/>
              <a:t>Ojitus</a:t>
            </a:r>
          </a:p>
          <a:p>
            <a:pPr lvl="2"/>
            <a:r>
              <a:rPr lang="fi-FI" dirty="0"/>
              <a:t>Havaitut taudit ja tuholaiset</a:t>
            </a:r>
          </a:p>
          <a:p>
            <a:pPr lvl="2"/>
            <a:r>
              <a:rPr lang="fi-FI" dirty="0"/>
              <a:t>Käytetyt kasvinsuojeluaineet ja-menetelmät</a:t>
            </a:r>
          </a:p>
          <a:p>
            <a:pPr lvl="2"/>
            <a:r>
              <a:rPr lang="fi-FI" dirty="0"/>
              <a:t>Muut vastaavat toimenpiteet</a:t>
            </a:r>
          </a:p>
          <a:p>
            <a:pPr lvl="2"/>
            <a:endParaRPr lang="fi-FI" dirty="0"/>
          </a:p>
          <a:p>
            <a:pPr lvl="2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36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12A486-0B2E-0464-66CA-7AC8A798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7384"/>
            <a:ext cx="8314508" cy="801188"/>
          </a:xfrm>
        </p:spPr>
        <p:txBody>
          <a:bodyPr/>
          <a:lstStyle/>
          <a:p>
            <a:r>
              <a:rPr lang="fi-FI" dirty="0"/>
              <a:t>Tilakohtainen toimenpide (uusi)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95DB82-F6FF-F6F7-B523-8EE76D6BBC9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402081"/>
            <a:ext cx="8314508" cy="4280652"/>
          </a:xfrm>
        </p:spPr>
        <p:txBody>
          <a:bodyPr/>
          <a:lstStyle/>
          <a:p>
            <a:r>
              <a:rPr lang="fi-FI" b="1" dirty="0"/>
              <a:t>Ilmasto- ja ympäristösuunnitelma</a:t>
            </a:r>
          </a:p>
          <a:p>
            <a:pPr lvl="1"/>
            <a:r>
              <a:rPr lang="fi-FI" dirty="0"/>
              <a:t>Laadittava toisena tai kolmantena sitoumusvuonna</a:t>
            </a:r>
          </a:p>
          <a:p>
            <a:pPr lvl="1"/>
            <a:r>
              <a:rPr lang="fi-FI" b="0" i="0" dirty="0">
                <a:effectLst/>
                <a:latin typeface="Arial" panose="020B0604020202020204" pitchFamily="34" charset="0"/>
              </a:rPr>
              <a:t>Vuonna 2023 sitoutuvan tehtävä 1.5.2024–30.4.2026 välisenä aikana</a:t>
            </a:r>
          </a:p>
          <a:p>
            <a:pPr lvl="1"/>
            <a:r>
              <a:rPr lang="fi-FI" b="0" i="0" dirty="0">
                <a:effectLst/>
                <a:latin typeface="Arial" panose="020B0604020202020204" pitchFamily="34" charset="0"/>
              </a:rPr>
              <a:t>Suunnitelmassa kartoitetaan tilan ympäristöhaasteita ja kehittämismahdollisuuksia, jotka liittyvät </a:t>
            </a:r>
          </a:p>
          <a:p>
            <a:pPr lvl="2"/>
            <a:r>
              <a:rPr lang="fi-FI" b="0" i="0" dirty="0">
                <a:effectLst/>
                <a:latin typeface="Arial" panose="020B0604020202020204" pitchFamily="34" charset="0"/>
              </a:rPr>
              <a:t>maatalouden vesiensuojeluun, </a:t>
            </a:r>
          </a:p>
          <a:p>
            <a:pPr lvl="2"/>
            <a:r>
              <a:rPr lang="fi-FI" b="0" i="0" dirty="0">
                <a:effectLst/>
                <a:latin typeface="Arial" panose="020B0604020202020204" pitchFamily="34" charset="0"/>
              </a:rPr>
              <a:t>maaperän kasvukunnon parantamiseen, </a:t>
            </a:r>
          </a:p>
          <a:p>
            <a:pPr lvl="2"/>
            <a:r>
              <a:rPr lang="fi-FI" b="0" i="0" dirty="0">
                <a:effectLst/>
                <a:latin typeface="Arial" panose="020B0604020202020204" pitchFamily="34" charset="0"/>
              </a:rPr>
              <a:t>ilmastonmuutoksen hillintään, </a:t>
            </a:r>
          </a:p>
          <a:p>
            <a:pPr lvl="2"/>
            <a:r>
              <a:rPr lang="fi-FI" b="0" i="0" dirty="0">
                <a:effectLst/>
                <a:latin typeface="Arial" panose="020B0604020202020204" pitchFamily="34" charset="0"/>
              </a:rPr>
              <a:t>ilmastonmuutokseen sopeutumiseen, </a:t>
            </a:r>
          </a:p>
          <a:p>
            <a:pPr lvl="2"/>
            <a:r>
              <a:rPr lang="fi-FI" b="0" i="0" dirty="0">
                <a:effectLst/>
                <a:latin typeface="Arial" panose="020B0604020202020204" pitchFamily="34" charset="0"/>
              </a:rPr>
              <a:t>ilmansuojeluun, </a:t>
            </a:r>
          </a:p>
          <a:p>
            <a:pPr lvl="2"/>
            <a:r>
              <a:rPr lang="fi-FI" b="0" i="0" dirty="0">
                <a:effectLst/>
                <a:latin typeface="Arial" panose="020B0604020202020204" pitchFamily="34" charset="0"/>
              </a:rPr>
              <a:t>energiaan ja </a:t>
            </a:r>
          </a:p>
          <a:p>
            <a:pPr lvl="2"/>
            <a:r>
              <a:rPr lang="fi-FI" b="0" i="0" dirty="0">
                <a:effectLst/>
                <a:latin typeface="Arial" panose="020B0604020202020204" pitchFamily="34" charset="0"/>
              </a:rPr>
              <a:t>maatalousluonnon monimuotoisuuden ylläpitämiseen ja edistämiseen</a:t>
            </a:r>
          </a:p>
          <a:p>
            <a:pPr lvl="1"/>
            <a:r>
              <a:rPr lang="fi-FI" dirty="0">
                <a:latin typeface="Arial" panose="020B0604020202020204" pitchFamily="34" charset="0"/>
              </a:rPr>
              <a:t>Mallipohja tulossa</a:t>
            </a:r>
            <a:endParaRPr lang="fi-FI" b="0" i="0" dirty="0">
              <a:effectLst/>
              <a:latin typeface="Arial" panose="020B0604020202020204" pitchFamily="34" charset="0"/>
            </a:endParaRP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93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E7B5C0-6154-F48E-5A02-2C5504638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264"/>
            <a:ext cx="8314508" cy="879566"/>
          </a:xfrm>
        </p:spPr>
        <p:txBody>
          <a:bodyPr>
            <a:normAutofit/>
          </a:bodyPr>
          <a:lstStyle/>
          <a:p>
            <a:r>
              <a:rPr lang="fi-FI" sz="3200" dirty="0"/>
              <a:t>Tilakohtainen toimenpide, valinnaiset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BFE230-7ED7-93C6-7F8A-18EE079C458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0" y="1785257"/>
            <a:ext cx="9342119" cy="3897475"/>
          </a:xfrm>
        </p:spPr>
        <p:txBody>
          <a:bodyPr>
            <a:normAutofit/>
          </a:bodyPr>
          <a:lstStyle/>
          <a:p>
            <a:r>
              <a:rPr lang="fi-FI" sz="2400" dirty="0"/>
              <a:t>Valittava vuosittain </a:t>
            </a:r>
            <a:r>
              <a:rPr lang="fi-FI" sz="2400" b="1" dirty="0"/>
              <a:t>kaksi</a:t>
            </a:r>
            <a:r>
              <a:rPr lang="fi-FI" sz="2400" dirty="0"/>
              <a:t> seuraavista toimenpiteistä</a:t>
            </a:r>
          </a:p>
          <a:p>
            <a:pPr lvl="1"/>
            <a:r>
              <a:rPr lang="fi-FI" sz="2400" dirty="0"/>
              <a:t>Ilmasto- ja ympäristökoulutus</a:t>
            </a:r>
          </a:p>
          <a:p>
            <a:pPr lvl="1"/>
            <a:r>
              <a:rPr lang="fi-FI" sz="2400" dirty="0"/>
              <a:t>Monivuotiset monimuotoisuuskaistat </a:t>
            </a:r>
          </a:p>
          <a:p>
            <a:pPr lvl="1"/>
            <a:r>
              <a:rPr lang="fi-FI" sz="2400" dirty="0"/>
              <a:t>Maaperän seuranta</a:t>
            </a:r>
          </a:p>
          <a:p>
            <a:pPr lvl="1"/>
            <a:r>
              <a:rPr lang="fi-FI" sz="2400" dirty="0"/>
              <a:t>Orgaaniset ravinteet</a:t>
            </a:r>
          </a:p>
          <a:p>
            <a:pPr lvl="1"/>
            <a:r>
              <a:rPr lang="fi-FI" sz="2400" dirty="0"/>
              <a:t>Pölyttäjien ravintokasvit</a:t>
            </a:r>
          </a:p>
          <a:p>
            <a:pPr lvl="1"/>
            <a:r>
              <a:rPr lang="fi-FI" sz="2400" dirty="0" err="1"/>
              <a:t>Täsmäviljelymenetelmät</a:t>
            </a:r>
            <a:endParaRPr lang="fi-FI" sz="2400" dirty="0"/>
          </a:p>
          <a:p>
            <a:pPr lvl="1"/>
            <a:r>
              <a:rPr lang="fi-FI" sz="2400" dirty="0"/>
              <a:t>Kasvintuhoojien ja kasvitautien seuranta- ja tunnistussovellukset</a:t>
            </a:r>
          </a:p>
        </p:txBody>
      </p:sp>
    </p:spTree>
    <p:extLst>
      <p:ext uri="{BB962C8B-B14F-4D97-AF65-F5344CB8AC3E}">
        <p14:creationId xmlns:p14="http://schemas.microsoft.com/office/powerpoint/2010/main" val="160301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9D4433-399F-AA3F-6724-65756599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2550"/>
            <a:ext cx="9568544" cy="801188"/>
          </a:xfrm>
        </p:spPr>
        <p:txBody>
          <a:bodyPr>
            <a:noAutofit/>
          </a:bodyPr>
          <a:lstStyle/>
          <a:p>
            <a:r>
              <a:rPr lang="fi-FI" sz="3200" dirty="0"/>
              <a:t>Ilmasto- ja ympäristökoulutus (valinnainen)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76F02E-A66B-B23E-BFF8-1E7908A7D9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8201" y="1428207"/>
            <a:ext cx="9446622" cy="4254526"/>
          </a:xfrm>
        </p:spPr>
        <p:txBody>
          <a:bodyPr>
            <a:normAutofit/>
          </a:bodyPr>
          <a:lstStyle/>
          <a:p>
            <a:r>
              <a:rPr lang="fi-FI" sz="2400" dirty="0"/>
              <a:t>Maatilan toimintaan osallistuvan henkilön on käytävä sitoumuskauden aikana vuosittain yksi seuraavista koulutuksista;</a:t>
            </a:r>
          </a:p>
          <a:p>
            <a:pPr lvl="1"/>
            <a:r>
              <a:rPr lang="fi-FI" sz="2400" dirty="0">
                <a:latin typeface="Arial" panose="020B0604020202020204" pitchFamily="34" charset="0"/>
              </a:rPr>
              <a:t>H</a:t>
            </a:r>
            <a:r>
              <a:rPr lang="fi-FI" sz="2400" b="0" i="0" dirty="0">
                <a:effectLst/>
                <a:latin typeface="Arial" panose="020B0604020202020204" pitchFamily="34" charset="0"/>
              </a:rPr>
              <a:t>iilensidonta peltomaahan ja maaperän kasvukunto</a:t>
            </a:r>
          </a:p>
          <a:p>
            <a:pPr lvl="1"/>
            <a:r>
              <a:rPr lang="fi-FI" sz="2400" dirty="0">
                <a:latin typeface="Arial" panose="020B0604020202020204" pitchFamily="34" charset="0"/>
              </a:rPr>
              <a:t>Kasvihuonepäästöjen vähentäminen ja ilmastonmuutokseen sopeutuminen maatilalla</a:t>
            </a:r>
          </a:p>
          <a:p>
            <a:pPr lvl="1"/>
            <a:r>
              <a:rPr lang="fi-FI" sz="2400" dirty="0">
                <a:latin typeface="Arial" panose="020B0604020202020204" pitchFamily="34" charset="0"/>
              </a:rPr>
              <a:t>Maatalousluonnon monimuotoisuuden edistäminen</a:t>
            </a:r>
          </a:p>
          <a:p>
            <a:pPr lvl="1"/>
            <a:r>
              <a:rPr lang="fi-FI" sz="2400" dirty="0">
                <a:latin typeface="Arial" panose="020B0604020202020204" pitchFamily="34" charset="0"/>
              </a:rPr>
              <a:t>Maatilan vesiensuojelu</a:t>
            </a:r>
          </a:p>
          <a:p>
            <a:pPr lvl="1"/>
            <a:r>
              <a:rPr lang="fi-FI" sz="2400" dirty="0">
                <a:latin typeface="Arial" panose="020B0604020202020204" pitchFamily="34" charset="0"/>
              </a:rPr>
              <a:t>Integroidun torjunnan menetelmät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887432973"/>
      </p:ext>
    </p:extLst>
  </p:cSld>
  <p:clrMapOvr>
    <a:masterClrMapping/>
  </p:clrMapOvr>
</p:sld>
</file>

<file path=ppt/theme/theme1.xml><?xml version="1.0" encoding="utf-8"?>
<a:theme xmlns:a="http://schemas.openxmlformats.org/drawingml/2006/main" name="Sisältökalvot">
  <a:themeElements>
    <a:clrScheme name="Maaseutu-f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3BD88"/>
      </a:accent1>
      <a:accent2>
        <a:srgbClr val="FE7303"/>
      </a:accent2>
      <a:accent3>
        <a:srgbClr val="165B94"/>
      </a:accent3>
      <a:accent4>
        <a:srgbClr val="30E0E9"/>
      </a:accent4>
      <a:accent5>
        <a:srgbClr val="E7B65C"/>
      </a:accent5>
      <a:accent6>
        <a:srgbClr val="F7928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B1AE0FE23D6459113E48C7AFF170E" ma:contentTypeVersion="10" ma:contentTypeDescription="Create a new document." ma:contentTypeScope="" ma:versionID="87d9173894724cc144633b1646d8d4ff">
  <xsd:schema xmlns:xsd="http://www.w3.org/2001/XMLSchema" xmlns:xs="http://www.w3.org/2001/XMLSchema" xmlns:p="http://schemas.microsoft.com/office/2006/metadata/properties" xmlns:ns2="0123031f-e947-4b25-8dfc-c4abd861bdf2" xmlns:ns3="96dd3c4d-fbd0-4b9a-88ac-301973ed0ddc" targetNamespace="http://schemas.microsoft.com/office/2006/metadata/properties" ma:root="true" ma:fieldsID="665849f6b76df3920c2d989a2e196a4b" ns2:_="" ns3:_="">
    <xsd:import namespace="0123031f-e947-4b25-8dfc-c4abd861bdf2"/>
    <xsd:import namespace="96dd3c4d-fbd0-4b9a-88ac-301973ed0d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23031f-e947-4b25-8dfc-c4abd861b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d3c4d-fbd0-4b9a-88ac-301973ed0dd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3E8508-7A8D-4FD6-B7FA-BA0B8466B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23031f-e947-4b25-8dfc-c4abd861bdf2"/>
    <ds:schemaRef ds:uri="96dd3c4d-fbd0-4b9a-88ac-301973ed0d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8D0D63-99E9-4BC3-B811-55E4400300B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Maaseutuohjelman_yhteinen_esityspohja_2021_240221</Template>
  <TotalTime>4646</TotalTime>
  <Words>1556</Words>
  <Application>Microsoft Office PowerPoint</Application>
  <PresentationFormat>Laajakuva</PresentationFormat>
  <Paragraphs>273</Paragraphs>
  <Slides>31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5" baseType="lpstr">
      <vt:lpstr>Arial</vt:lpstr>
      <vt:lpstr>Calibri</vt:lpstr>
      <vt:lpstr>Tahoma</vt:lpstr>
      <vt:lpstr>Sisältökalvot</vt:lpstr>
      <vt:lpstr>Ympäristösitoumus</vt:lpstr>
      <vt:lpstr>Yleistä ympäristösitoumuksesta</vt:lpstr>
      <vt:lpstr>Ympäristösitoumuksen rakenne</vt:lpstr>
      <vt:lpstr>Tilakohtainen toimenpide</vt:lpstr>
      <vt:lpstr>Tilakohtainen toimenpide </vt:lpstr>
      <vt:lpstr>Tilakohtainen toimenpide</vt:lpstr>
      <vt:lpstr>Tilakohtainen toimenpide (uusi)</vt:lpstr>
      <vt:lpstr>Tilakohtainen toimenpide, valinnaiset</vt:lpstr>
      <vt:lpstr>Ilmasto- ja ympäristökoulutus (valinnainen)</vt:lpstr>
      <vt:lpstr>Monivuotiset monimuotoisuuskaistat (valinnainen)</vt:lpstr>
      <vt:lpstr>Maaperän seuranta (valinnainen)</vt:lpstr>
      <vt:lpstr>Orgaaniset ravinteet (valinnainen)</vt:lpstr>
      <vt:lpstr>Pölyttäjien ravintokasvit (valinnainen)</vt:lpstr>
      <vt:lpstr>Täsmäviljelymenetelmät (valinnainen)</vt:lpstr>
      <vt:lpstr>Kasvintuhoojien ja kasvitautien seuranta- ja tunnistussovellukset (valinnainen)</vt:lpstr>
      <vt:lpstr>Tilakohtaisen toimenpiteen maksun rajoituksia</vt:lpstr>
      <vt:lpstr>Lohkokohtaiset toimenpiteet</vt:lpstr>
      <vt:lpstr>Lohkokohtaiset toimenpiteet</vt:lpstr>
      <vt:lpstr>Maanparannus- ja saneerauskasvit (190€/ha) (1)</vt:lpstr>
      <vt:lpstr>Maanparannus- ja saneerauskasvit (2)</vt:lpstr>
      <vt:lpstr>Kerääjäkasvit (97€/ha) (1)</vt:lpstr>
      <vt:lpstr>Kerääjäkasvi (2)</vt:lpstr>
      <vt:lpstr>Kiertotalouden edistäminen (37€/ha)</vt:lpstr>
      <vt:lpstr>Suojavyöhykkeet (350€/ha)</vt:lpstr>
      <vt:lpstr>Turvepeltojen nurmet (100€/ha)</vt:lpstr>
      <vt:lpstr>Valumavesien hallinta (1)</vt:lpstr>
      <vt:lpstr>Valumavesien hallinta (2)</vt:lpstr>
      <vt:lpstr>Puutarhakasvien vaihtoehtoiset kasvinsuojelumenetelmät (500€/ha)</vt:lpstr>
      <vt:lpstr>Lintupellot (600€/ha)</vt:lpstr>
      <vt:lpstr>Sitoumusalan muutokset</vt:lpstr>
      <vt:lpstr>         Kiitos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Tulosviestintä 2022</dc:title>
  <dc:creator>Nivukoski Emilia (Ruokavirasto)</dc:creator>
  <cp:lastModifiedBy>Toikka Marko (ELY)</cp:lastModifiedBy>
  <cp:revision>147</cp:revision>
  <cp:lastPrinted>2018-08-24T13:32:20Z</cp:lastPrinted>
  <dcterms:created xsi:type="dcterms:W3CDTF">2022-04-05T10:40:53Z</dcterms:created>
  <dcterms:modified xsi:type="dcterms:W3CDTF">2023-04-03T03:58:14Z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  <property fmtid="{D5CDD505-2E9C-101B-9397-08002B2CF9AE}" pid="3" name="ContentTypeId">
    <vt:lpwstr>0x010100D85B1AE0FE23D6459113E48C7AFF170E</vt:lpwstr>
  </property>
</Properties>
</file>