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17"/>
  </p:notesMasterIdLst>
  <p:sldIdLst>
    <p:sldId id="271" r:id="rId5"/>
    <p:sldId id="289" r:id="rId6"/>
    <p:sldId id="282" r:id="rId7"/>
    <p:sldId id="280" r:id="rId8"/>
    <p:sldId id="283" r:id="rId9"/>
    <p:sldId id="276" r:id="rId10"/>
    <p:sldId id="286" r:id="rId11"/>
    <p:sldId id="288" r:id="rId12"/>
    <p:sldId id="277" r:id="rId13"/>
    <p:sldId id="287" r:id="rId14"/>
    <p:sldId id="278" r:id="rId15"/>
    <p:sldId id="279" r:id="rId16"/>
  </p:sldIdLst>
  <p:sldSz cx="12192000" cy="6858000"/>
  <p:notesSz cx="6858000" cy="9144000"/>
  <p:defaultText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543B"/>
    <a:srgbClr val="003A1A"/>
    <a:srgbClr val="007635"/>
    <a:srgbClr val="E9D7BE"/>
    <a:srgbClr val="134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13774-BB21-4C71-9B40-86D3E31BC96C}" v="13" dt="2022-10-06T12:52:54.01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autoAdjust="0"/>
  </p:normalViewPr>
  <p:slideViewPr>
    <p:cSldViewPr snapToGrid="0">
      <p:cViewPr varScale="1">
        <p:scale>
          <a:sx n="53" d="100"/>
          <a:sy n="53" d="100"/>
        </p:scale>
        <p:origin x="1108" y="40"/>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Englund" userId="9bf230c9-0e09-4ecf-ba7d-220a4abffe0c" providerId="ADAL" clId="{DEFA4E5D-4415-4A9A-986C-337A60554361}"/>
    <pc:docChg chg="undo redo custSel addSld delSld modSld">
      <pc:chgData name="Daniel Englund" userId="9bf230c9-0e09-4ecf-ba7d-220a4abffe0c" providerId="ADAL" clId="{DEFA4E5D-4415-4A9A-986C-337A60554361}" dt="2021-03-15T08:35:30.584" v="512" actId="20577"/>
      <pc:docMkLst>
        <pc:docMk/>
      </pc:docMkLst>
      <pc:sldChg chg="del">
        <pc:chgData name="Daniel Englund" userId="9bf230c9-0e09-4ecf-ba7d-220a4abffe0c" providerId="ADAL" clId="{DEFA4E5D-4415-4A9A-986C-337A60554361}" dt="2021-03-09T08:33:15.660" v="0" actId="47"/>
        <pc:sldMkLst>
          <pc:docMk/>
          <pc:sldMk cId="2548319348" sldId="274"/>
        </pc:sldMkLst>
      </pc:sldChg>
      <pc:sldChg chg="modSp mod">
        <pc:chgData name="Daniel Englund" userId="9bf230c9-0e09-4ecf-ba7d-220a4abffe0c" providerId="ADAL" clId="{DEFA4E5D-4415-4A9A-986C-337A60554361}" dt="2021-03-09T08:35:13.749" v="20" actId="403"/>
        <pc:sldMkLst>
          <pc:docMk/>
          <pc:sldMk cId="1127610722" sldId="276"/>
        </pc:sldMkLst>
        <pc:spChg chg="mod">
          <ac:chgData name="Daniel Englund" userId="9bf230c9-0e09-4ecf-ba7d-220a4abffe0c" providerId="ADAL" clId="{DEFA4E5D-4415-4A9A-986C-337A60554361}" dt="2021-03-09T08:35:13.749" v="20" actId="403"/>
          <ac:spMkLst>
            <pc:docMk/>
            <pc:sldMk cId="1127610722" sldId="276"/>
            <ac:spMk id="4" creationId="{3D928ADE-99FD-4896-B6D0-B4401F034BDF}"/>
          </ac:spMkLst>
        </pc:spChg>
      </pc:sldChg>
      <pc:sldChg chg="modSp mod">
        <pc:chgData name="Daniel Englund" userId="9bf230c9-0e09-4ecf-ba7d-220a4abffe0c" providerId="ADAL" clId="{DEFA4E5D-4415-4A9A-986C-337A60554361}" dt="2021-03-09T08:41:18.781" v="360" actId="20577"/>
        <pc:sldMkLst>
          <pc:docMk/>
          <pc:sldMk cId="1424701362" sldId="277"/>
        </pc:sldMkLst>
        <pc:spChg chg="mod">
          <ac:chgData name="Daniel Englund" userId="9bf230c9-0e09-4ecf-ba7d-220a4abffe0c" providerId="ADAL" clId="{DEFA4E5D-4415-4A9A-986C-337A60554361}" dt="2021-03-09T08:41:18.781" v="360" actId="20577"/>
          <ac:spMkLst>
            <pc:docMk/>
            <pc:sldMk cId="1424701362" sldId="277"/>
            <ac:spMk id="4" creationId="{3D928ADE-99FD-4896-B6D0-B4401F034BDF}"/>
          </ac:spMkLst>
        </pc:spChg>
      </pc:sldChg>
      <pc:sldChg chg="modSp mod">
        <pc:chgData name="Daniel Englund" userId="9bf230c9-0e09-4ecf-ba7d-220a4abffe0c" providerId="ADAL" clId="{DEFA4E5D-4415-4A9A-986C-337A60554361}" dt="2021-03-09T08:42:06.300" v="362" actId="14100"/>
        <pc:sldMkLst>
          <pc:docMk/>
          <pc:sldMk cId="211949397" sldId="280"/>
        </pc:sldMkLst>
        <pc:spChg chg="mod">
          <ac:chgData name="Daniel Englund" userId="9bf230c9-0e09-4ecf-ba7d-220a4abffe0c" providerId="ADAL" clId="{DEFA4E5D-4415-4A9A-986C-337A60554361}" dt="2021-03-09T08:41:59.224" v="361" actId="403"/>
          <ac:spMkLst>
            <pc:docMk/>
            <pc:sldMk cId="211949397" sldId="280"/>
            <ac:spMk id="10" creationId="{2877DAA8-BDFA-4B24-AD97-CAB4607501D1}"/>
          </ac:spMkLst>
        </pc:spChg>
        <pc:cxnChg chg="mod">
          <ac:chgData name="Daniel Englund" userId="9bf230c9-0e09-4ecf-ba7d-220a4abffe0c" providerId="ADAL" clId="{DEFA4E5D-4415-4A9A-986C-337A60554361}" dt="2021-03-09T08:42:06.300" v="362" actId="14100"/>
          <ac:cxnSpMkLst>
            <pc:docMk/>
            <pc:sldMk cId="211949397" sldId="280"/>
            <ac:cxnSpMk id="12" creationId="{61E5FC02-B6B3-4FA8-86C6-D043A967542D}"/>
          </ac:cxnSpMkLst>
        </pc:cxnChg>
      </pc:sldChg>
      <pc:sldChg chg="modSp mod">
        <pc:chgData name="Daniel Englund" userId="9bf230c9-0e09-4ecf-ba7d-220a4abffe0c" providerId="ADAL" clId="{DEFA4E5D-4415-4A9A-986C-337A60554361}" dt="2021-03-09T09:07:37.035" v="363" actId="20577"/>
        <pc:sldMkLst>
          <pc:docMk/>
          <pc:sldMk cId="3494962206" sldId="281"/>
        </pc:sldMkLst>
        <pc:spChg chg="mod">
          <ac:chgData name="Daniel Englund" userId="9bf230c9-0e09-4ecf-ba7d-220a4abffe0c" providerId="ADAL" clId="{DEFA4E5D-4415-4A9A-986C-337A60554361}" dt="2021-03-09T09:07:37.035" v="363" actId="20577"/>
          <ac:spMkLst>
            <pc:docMk/>
            <pc:sldMk cId="3494962206" sldId="281"/>
            <ac:spMk id="4" creationId="{3D928ADE-99FD-4896-B6D0-B4401F034BDF}"/>
          </ac:spMkLst>
        </pc:spChg>
      </pc:sldChg>
      <pc:sldChg chg="modSp mod">
        <pc:chgData name="Daniel Englund" userId="9bf230c9-0e09-4ecf-ba7d-220a4abffe0c" providerId="ADAL" clId="{DEFA4E5D-4415-4A9A-986C-337A60554361}" dt="2021-03-09T08:34:57.151" v="19" actId="14100"/>
        <pc:sldMkLst>
          <pc:docMk/>
          <pc:sldMk cId="1632872078" sldId="282"/>
        </pc:sldMkLst>
        <pc:spChg chg="mod">
          <ac:chgData name="Daniel Englund" userId="9bf230c9-0e09-4ecf-ba7d-220a4abffe0c" providerId="ADAL" clId="{DEFA4E5D-4415-4A9A-986C-337A60554361}" dt="2021-03-09T08:34:57.151" v="19" actId="14100"/>
          <ac:spMkLst>
            <pc:docMk/>
            <pc:sldMk cId="1632872078" sldId="282"/>
            <ac:spMk id="4" creationId="{3D928ADE-99FD-4896-B6D0-B4401F034BDF}"/>
          </ac:spMkLst>
        </pc:spChg>
        <pc:picChg chg="mod">
          <ac:chgData name="Daniel Englund" userId="9bf230c9-0e09-4ecf-ba7d-220a4abffe0c" providerId="ADAL" clId="{DEFA4E5D-4415-4A9A-986C-337A60554361}" dt="2021-03-09T08:34:47.596" v="17" actId="1076"/>
          <ac:picMkLst>
            <pc:docMk/>
            <pc:sldMk cId="1632872078" sldId="282"/>
            <ac:picMk id="3" creationId="{289A334A-DD8A-41E5-8711-26C763F03DB4}"/>
          </ac:picMkLst>
        </pc:picChg>
      </pc:sldChg>
      <pc:sldChg chg="modSp mod">
        <pc:chgData name="Daniel Englund" userId="9bf230c9-0e09-4ecf-ba7d-220a4abffe0c" providerId="ADAL" clId="{DEFA4E5D-4415-4A9A-986C-337A60554361}" dt="2021-03-15T08:35:30.584" v="512" actId="20577"/>
        <pc:sldMkLst>
          <pc:docMk/>
          <pc:sldMk cId="3252502077" sldId="283"/>
        </pc:sldMkLst>
        <pc:spChg chg="mod">
          <ac:chgData name="Daniel Englund" userId="9bf230c9-0e09-4ecf-ba7d-220a4abffe0c" providerId="ADAL" clId="{DEFA4E5D-4415-4A9A-986C-337A60554361}" dt="2021-03-15T08:35:30.584" v="512" actId="20577"/>
          <ac:spMkLst>
            <pc:docMk/>
            <pc:sldMk cId="3252502077" sldId="283"/>
            <ac:spMk id="4" creationId="{3D928ADE-99FD-4896-B6D0-B4401F034BDF}"/>
          </ac:spMkLst>
        </pc:spChg>
      </pc:sldChg>
      <pc:sldChg chg="del">
        <pc:chgData name="Daniel Englund" userId="9bf230c9-0e09-4ecf-ba7d-220a4abffe0c" providerId="ADAL" clId="{DEFA4E5D-4415-4A9A-986C-337A60554361}" dt="2021-03-09T08:33:17.412" v="1" actId="47"/>
        <pc:sldMkLst>
          <pc:docMk/>
          <pc:sldMk cId="1326649117" sldId="284"/>
        </pc:sldMkLst>
      </pc:sldChg>
      <pc:sldChg chg="modSp add mod">
        <pc:chgData name="Daniel Englund" userId="9bf230c9-0e09-4ecf-ba7d-220a4abffe0c" providerId="ADAL" clId="{DEFA4E5D-4415-4A9A-986C-337A60554361}" dt="2021-03-09T08:39:06.544" v="271" actId="403"/>
        <pc:sldMkLst>
          <pc:docMk/>
          <pc:sldMk cId="3893884576" sldId="284"/>
        </pc:sldMkLst>
        <pc:spChg chg="mod">
          <ac:chgData name="Daniel Englund" userId="9bf230c9-0e09-4ecf-ba7d-220a4abffe0c" providerId="ADAL" clId="{DEFA4E5D-4415-4A9A-986C-337A60554361}" dt="2021-03-09T08:39:06.544" v="271" actId="403"/>
          <ac:spMkLst>
            <pc:docMk/>
            <pc:sldMk cId="3893884576" sldId="284"/>
            <ac:spMk id="4" creationId="{3D928ADE-99FD-4896-B6D0-B4401F034BDF}"/>
          </ac:spMkLst>
        </pc:spChg>
      </pc:sldChg>
      <pc:sldChg chg="modSp add del mod">
        <pc:chgData name="Daniel Englund" userId="9bf230c9-0e09-4ecf-ba7d-220a4abffe0c" providerId="ADAL" clId="{DEFA4E5D-4415-4A9A-986C-337A60554361}" dt="2021-03-09T09:08:21.044" v="377" actId="403"/>
        <pc:sldMkLst>
          <pc:docMk/>
          <pc:sldMk cId="2095041705" sldId="285"/>
        </pc:sldMkLst>
        <pc:spChg chg="mod">
          <ac:chgData name="Daniel Englund" userId="9bf230c9-0e09-4ecf-ba7d-220a4abffe0c" providerId="ADAL" clId="{DEFA4E5D-4415-4A9A-986C-337A60554361}" dt="2021-03-09T09:08:21.044" v="377" actId="403"/>
          <ac:spMkLst>
            <pc:docMk/>
            <pc:sldMk cId="2095041705" sldId="285"/>
            <ac:spMk id="4" creationId="{3D928ADE-99FD-4896-B6D0-B4401F034BDF}"/>
          </ac:spMkLst>
        </pc:spChg>
      </pc:sldChg>
    </pc:docChg>
  </pc:docChgLst>
  <pc:docChgLst>
    <pc:chgData name="Daniel Englund" userId="9bf230c9-0e09-4ecf-ba7d-220a4abffe0c" providerId="ADAL" clId="{4B202E1C-7F83-4FAB-B077-6274B5A3482C}"/>
    <pc:docChg chg="undo redo custSel addSld delSld modSld sldOrd">
      <pc:chgData name="Daniel Englund" userId="9bf230c9-0e09-4ecf-ba7d-220a4abffe0c" providerId="ADAL" clId="{4B202E1C-7F83-4FAB-B077-6274B5A3482C}" dt="2021-04-26T10:24:01.013" v="2692" actId="113"/>
      <pc:docMkLst>
        <pc:docMk/>
      </pc:docMkLst>
      <pc:sldChg chg="modSp del mod">
        <pc:chgData name="Daniel Englund" userId="9bf230c9-0e09-4ecf-ba7d-220a4abffe0c" providerId="ADAL" clId="{4B202E1C-7F83-4FAB-B077-6274B5A3482C}" dt="2021-04-26T08:34:22.098" v="2691" actId="47"/>
        <pc:sldMkLst>
          <pc:docMk/>
          <pc:sldMk cId="1545917762" sldId="275"/>
        </pc:sldMkLst>
        <pc:spChg chg="mod">
          <ac:chgData name="Daniel Englund" userId="9bf230c9-0e09-4ecf-ba7d-220a4abffe0c" providerId="ADAL" clId="{4B202E1C-7F83-4FAB-B077-6274B5A3482C}" dt="2021-04-26T07:17:32.454" v="205" actId="27636"/>
          <ac:spMkLst>
            <pc:docMk/>
            <pc:sldMk cId="1545917762" sldId="275"/>
            <ac:spMk id="4" creationId="{3D928ADE-99FD-4896-B6D0-B4401F034BDF}"/>
          </ac:spMkLst>
        </pc:spChg>
      </pc:sldChg>
      <pc:sldChg chg="modSp mod">
        <pc:chgData name="Daniel Englund" userId="9bf230c9-0e09-4ecf-ba7d-220a4abffe0c" providerId="ADAL" clId="{4B202E1C-7F83-4FAB-B077-6274B5A3482C}" dt="2021-04-26T07:03:43.359" v="42" actId="20577"/>
        <pc:sldMkLst>
          <pc:docMk/>
          <pc:sldMk cId="1127610722" sldId="276"/>
        </pc:sldMkLst>
        <pc:spChg chg="mod">
          <ac:chgData name="Daniel Englund" userId="9bf230c9-0e09-4ecf-ba7d-220a4abffe0c" providerId="ADAL" clId="{4B202E1C-7F83-4FAB-B077-6274B5A3482C}" dt="2021-04-26T07:03:43.359" v="42" actId="20577"/>
          <ac:spMkLst>
            <pc:docMk/>
            <pc:sldMk cId="1127610722" sldId="276"/>
            <ac:spMk id="4" creationId="{3D928ADE-99FD-4896-B6D0-B4401F034BDF}"/>
          </ac:spMkLst>
        </pc:spChg>
      </pc:sldChg>
      <pc:sldChg chg="modSp mod">
        <pc:chgData name="Daniel Englund" userId="9bf230c9-0e09-4ecf-ba7d-220a4abffe0c" providerId="ADAL" clId="{4B202E1C-7F83-4FAB-B077-6274B5A3482C}" dt="2021-04-26T08:12:42.951" v="1371" actId="20577"/>
        <pc:sldMkLst>
          <pc:docMk/>
          <pc:sldMk cId="2146406842" sldId="278"/>
        </pc:sldMkLst>
        <pc:spChg chg="mod">
          <ac:chgData name="Daniel Englund" userId="9bf230c9-0e09-4ecf-ba7d-220a4abffe0c" providerId="ADAL" clId="{4B202E1C-7F83-4FAB-B077-6274B5A3482C}" dt="2021-04-26T08:12:42.951" v="1371" actId="20577"/>
          <ac:spMkLst>
            <pc:docMk/>
            <pc:sldMk cId="2146406842" sldId="278"/>
            <ac:spMk id="4" creationId="{3D928ADE-99FD-4896-B6D0-B4401F034BDF}"/>
          </ac:spMkLst>
        </pc:spChg>
      </pc:sldChg>
      <pc:sldChg chg="ord">
        <pc:chgData name="Daniel Englund" userId="9bf230c9-0e09-4ecf-ba7d-220a4abffe0c" providerId="ADAL" clId="{4B202E1C-7F83-4FAB-B077-6274B5A3482C}" dt="2021-04-26T07:03:00.650" v="9"/>
        <pc:sldMkLst>
          <pc:docMk/>
          <pc:sldMk cId="211949397" sldId="280"/>
        </pc:sldMkLst>
      </pc:sldChg>
      <pc:sldChg chg="del">
        <pc:chgData name="Daniel Englund" userId="9bf230c9-0e09-4ecf-ba7d-220a4abffe0c" providerId="ADAL" clId="{4B202E1C-7F83-4FAB-B077-6274B5A3482C}" dt="2021-04-26T07:16:01.538" v="92" actId="47"/>
        <pc:sldMkLst>
          <pc:docMk/>
          <pc:sldMk cId="3494962206" sldId="281"/>
        </pc:sldMkLst>
      </pc:sldChg>
      <pc:sldChg chg="modSp mod">
        <pc:chgData name="Daniel Englund" userId="9bf230c9-0e09-4ecf-ba7d-220a4abffe0c" providerId="ADAL" clId="{4B202E1C-7F83-4FAB-B077-6274B5A3482C}" dt="2021-04-26T10:24:01.013" v="2692" actId="113"/>
        <pc:sldMkLst>
          <pc:docMk/>
          <pc:sldMk cId="1632872078" sldId="282"/>
        </pc:sldMkLst>
        <pc:spChg chg="mod">
          <ac:chgData name="Daniel Englund" userId="9bf230c9-0e09-4ecf-ba7d-220a4abffe0c" providerId="ADAL" clId="{4B202E1C-7F83-4FAB-B077-6274B5A3482C}" dt="2021-04-26T10:24:01.013" v="2692" actId="113"/>
          <ac:spMkLst>
            <pc:docMk/>
            <pc:sldMk cId="1632872078" sldId="282"/>
            <ac:spMk id="4" creationId="{3D928ADE-99FD-4896-B6D0-B4401F034BDF}"/>
          </ac:spMkLst>
        </pc:spChg>
      </pc:sldChg>
      <pc:sldChg chg="del">
        <pc:chgData name="Daniel Englund" userId="9bf230c9-0e09-4ecf-ba7d-220a4abffe0c" providerId="ADAL" clId="{4B202E1C-7F83-4FAB-B077-6274B5A3482C}" dt="2021-04-26T07:15:56.913" v="91" actId="47"/>
        <pc:sldMkLst>
          <pc:docMk/>
          <pc:sldMk cId="3893884576" sldId="284"/>
        </pc:sldMkLst>
      </pc:sldChg>
      <pc:sldChg chg="del">
        <pc:chgData name="Daniel Englund" userId="9bf230c9-0e09-4ecf-ba7d-220a4abffe0c" providerId="ADAL" clId="{4B202E1C-7F83-4FAB-B077-6274B5A3482C}" dt="2021-04-26T07:15:53.674" v="90" actId="47"/>
        <pc:sldMkLst>
          <pc:docMk/>
          <pc:sldMk cId="2095041705" sldId="285"/>
        </pc:sldMkLst>
      </pc:sldChg>
      <pc:sldChg chg="addSp delSp modSp add mod">
        <pc:chgData name="Daniel Englund" userId="9bf230c9-0e09-4ecf-ba7d-220a4abffe0c" providerId="ADAL" clId="{4B202E1C-7F83-4FAB-B077-6274B5A3482C}" dt="2021-04-26T07:19:24.862" v="223" actId="20577"/>
        <pc:sldMkLst>
          <pc:docMk/>
          <pc:sldMk cId="1714222450" sldId="286"/>
        </pc:sldMkLst>
        <pc:spChg chg="mod">
          <ac:chgData name="Daniel Englund" userId="9bf230c9-0e09-4ecf-ba7d-220a4abffe0c" providerId="ADAL" clId="{4B202E1C-7F83-4FAB-B077-6274B5A3482C}" dt="2021-04-26T07:19:24.862" v="223" actId="20577"/>
          <ac:spMkLst>
            <pc:docMk/>
            <pc:sldMk cId="1714222450" sldId="286"/>
            <ac:spMk id="4" creationId="{3D928ADE-99FD-4896-B6D0-B4401F034BDF}"/>
          </ac:spMkLst>
        </pc:spChg>
        <pc:spChg chg="add mod">
          <ac:chgData name="Daniel Englund" userId="9bf230c9-0e09-4ecf-ba7d-220a4abffe0c" providerId="ADAL" clId="{4B202E1C-7F83-4FAB-B077-6274B5A3482C}" dt="2021-04-26T07:14:58.696" v="77" actId="113"/>
          <ac:spMkLst>
            <pc:docMk/>
            <pc:sldMk cId="1714222450" sldId="286"/>
            <ac:spMk id="7" creationId="{258F9D61-D440-45B7-B844-E138F07EC3E6}"/>
          </ac:spMkLst>
        </pc:spChg>
        <pc:graphicFrameChg chg="del mod">
          <ac:chgData name="Daniel Englund" userId="9bf230c9-0e09-4ecf-ba7d-220a4abffe0c" providerId="ADAL" clId="{4B202E1C-7F83-4FAB-B077-6274B5A3482C}" dt="2021-04-26T07:19:06.036" v="218" actId="478"/>
          <ac:graphicFrameMkLst>
            <pc:docMk/>
            <pc:sldMk cId="1714222450" sldId="286"/>
            <ac:graphicFrameMk id="3" creationId="{854FAE79-3704-4B93-8EA9-C4EB6DED0C41}"/>
          </ac:graphicFrameMkLst>
        </pc:graphicFrameChg>
        <pc:cxnChg chg="add mod">
          <ac:chgData name="Daniel Englund" userId="9bf230c9-0e09-4ecf-ba7d-220a4abffe0c" providerId="ADAL" clId="{4B202E1C-7F83-4FAB-B077-6274B5A3482C}" dt="2021-04-26T07:14:05.994" v="50" actId="1582"/>
          <ac:cxnSpMkLst>
            <pc:docMk/>
            <pc:sldMk cId="1714222450" sldId="286"/>
            <ac:cxnSpMk id="6" creationId="{B43BBCD3-3889-4211-9FBE-0D1D0D0D1B89}"/>
          </ac:cxnSpMkLst>
        </pc:cxnChg>
      </pc:sldChg>
      <pc:sldChg chg="addSp delSp modSp add mod ord setBg">
        <pc:chgData name="Daniel Englund" userId="9bf230c9-0e09-4ecf-ba7d-220a4abffe0c" providerId="ADAL" clId="{4B202E1C-7F83-4FAB-B077-6274B5A3482C}" dt="2021-04-26T08:10:24.629" v="1278" actId="26606"/>
        <pc:sldMkLst>
          <pc:docMk/>
          <pc:sldMk cId="284791099" sldId="287"/>
        </pc:sldMkLst>
        <pc:spChg chg="mod ord">
          <ac:chgData name="Daniel Englund" userId="9bf230c9-0e09-4ecf-ba7d-220a4abffe0c" providerId="ADAL" clId="{4B202E1C-7F83-4FAB-B077-6274B5A3482C}" dt="2021-04-26T08:10:24.629" v="1278" actId="26606"/>
          <ac:spMkLst>
            <pc:docMk/>
            <pc:sldMk cId="284791099" sldId="287"/>
            <ac:spMk id="4" creationId="{3D928ADE-99FD-4896-B6D0-B4401F034BDF}"/>
          </ac:spMkLst>
        </pc:spChg>
        <pc:spChg chg="add del">
          <ac:chgData name="Daniel Englund" userId="9bf230c9-0e09-4ecf-ba7d-220a4abffe0c" providerId="ADAL" clId="{4B202E1C-7F83-4FAB-B077-6274B5A3482C}" dt="2021-04-26T08:10:16.368" v="1270" actId="26606"/>
          <ac:spMkLst>
            <pc:docMk/>
            <pc:sldMk cId="284791099" sldId="287"/>
            <ac:spMk id="11" creationId="{8E20FA99-AAAC-4AF3-9FAE-707420324F1C}"/>
          </ac:spMkLst>
        </pc:spChg>
        <pc:spChg chg="add del">
          <ac:chgData name="Daniel Englund" userId="9bf230c9-0e09-4ecf-ba7d-220a4abffe0c" providerId="ADAL" clId="{4B202E1C-7F83-4FAB-B077-6274B5A3482C}" dt="2021-04-26T08:10:16.368" v="1270" actId="26606"/>
          <ac:spMkLst>
            <pc:docMk/>
            <pc:sldMk cId="284791099" sldId="287"/>
            <ac:spMk id="12" creationId="{EFF8DD6B-E2E6-4D3E-972B-A1131F4CE0A7}"/>
          </ac:spMkLst>
        </pc:spChg>
        <pc:spChg chg="add del">
          <ac:chgData name="Daniel Englund" userId="9bf230c9-0e09-4ecf-ba7d-220a4abffe0c" providerId="ADAL" clId="{4B202E1C-7F83-4FAB-B077-6274B5A3482C}" dt="2021-04-26T08:10:16.368" v="1270" actId="26606"/>
          <ac:spMkLst>
            <pc:docMk/>
            <pc:sldMk cId="284791099" sldId="287"/>
            <ac:spMk id="13" creationId="{9573BE85-6043-4C3A-A7DD-483A0A5FB740}"/>
          </ac:spMkLst>
        </pc:spChg>
        <pc:spChg chg="add del">
          <ac:chgData name="Daniel Englund" userId="9bf230c9-0e09-4ecf-ba7d-220a4abffe0c" providerId="ADAL" clId="{4B202E1C-7F83-4FAB-B077-6274B5A3482C}" dt="2021-04-26T08:10:18.107" v="1272" actId="26606"/>
          <ac:spMkLst>
            <pc:docMk/>
            <pc:sldMk cId="284791099" sldId="287"/>
            <ac:spMk id="15" creationId="{8E20FA99-AAAC-4AF3-9FAE-707420324F1C}"/>
          </ac:spMkLst>
        </pc:spChg>
        <pc:spChg chg="add del">
          <ac:chgData name="Daniel Englund" userId="9bf230c9-0e09-4ecf-ba7d-220a4abffe0c" providerId="ADAL" clId="{4B202E1C-7F83-4FAB-B077-6274B5A3482C}" dt="2021-04-26T08:10:18.107" v="1272" actId="26606"/>
          <ac:spMkLst>
            <pc:docMk/>
            <pc:sldMk cId="284791099" sldId="287"/>
            <ac:spMk id="16" creationId="{9573BE85-6043-4C3A-A7DD-483A0A5FB740}"/>
          </ac:spMkLst>
        </pc:spChg>
        <pc:spChg chg="add del">
          <ac:chgData name="Daniel Englund" userId="9bf230c9-0e09-4ecf-ba7d-220a4abffe0c" providerId="ADAL" clId="{4B202E1C-7F83-4FAB-B077-6274B5A3482C}" dt="2021-04-26T08:10:24.629" v="1278" actId="26606"/>
          <ac:spMkLst>
            <pc:docMk/>
            <pc:sldMk cId="284791099" sldId="287"/>
            <ac:spMk id="18" creationId="{8E139F69-90DB-4363-99C1-CDD094EED905}"/>
          </ac:spMkLst>
        </pc:spChg>
        <pc:grpChg chg="add del">
          <ac:chgData name="Daniel Englund" userId="9bf230c9-0e09-4ecf-ba7d-220a4abffe0c" providerId="ADAL" clId="{4B202E1C-7F83-4FAB-B077-6274B5A3482C}" dt="2021-04-26T08:10:24.629" v="1278" actId="26606"/>
          <ac:grpSpMkLst>
            <pc:docMk/>
            <pc:sldMk cId="284791099" sldId="287"/>
            <ac:grpSpMk id="19" creationId="{EF5608BC-985E-44AE-8C56-1C7990286587}"/>
          </ac:grpSpMkLst>
        </pc:grpChg>
        <pc:picChg chg="add mod">
          <ac:chgData name="Daniel Englund" userId="9bf230c9-0e09-4ecf-ba7d-220a4abffe0c" providerId="ADAL" clId="{4B202E1C-7F83-4FAB-B077-6274B5A3482C}" dt="2021-04-26T08:10:24.629" v="1278" actId="26606"/>
          <ac:picMkLst>
            <pc:docMk/>
            <pc:sldMk cId="284791099" sldId="287"/>
            <ac:picMk id="3" creationId="{2E70A01F-EAA4-4E9F-A9CD-A8B70789DD7F}"/>
          </ac:picMkLst>
        </pc:picChg>
        <pc:cxnChg chg="add del">
          <ac:chgData name="Daniel Englund" userId="9bf230c9-0e09-4ecf-ba7d-220a4abffe0c" providerId="ADAL" clId="{4B202E1C-7F83-4FAB-B077-6274B5A3482C}" dt="2021-04-26T08:10:14.977" v="1268" actId="26606"/>
          <ac:cxnSpMkLst>
            <pc:docMk/>
            <pc:sldMk cId="284791099" sldId="287"/>
            <ac:cxnSpMk id="9" creationId="{A7F400EE-A8A5-48AF-B4D6-291B52C6F0B0}"/>
          </ac:cxnSpMkLst>
        </pc:cxnChg>
      </pc:sldChg>
      <pc:sldChg chg="addSp modSp add mod ord">
        <pc:chgData name="Daniel Englund" userId="9bf230c9-0e09-4ecf-ba7d-220a4abffe0c" providerId="ADAL" clId="{4B202E1C-7F83-4FAB-B077-6274B5A3482C}" dt="2021-04-26T08:33:51.651" v="2690" actId="1076"/>
        <pc:sldMkLst>
          <pc:docMk/>
          <pc:sldMk cId="1217740402" sldId="288"/>
        </pc:sldMkLst>
        <pc:spChg chg="add mod">
          <ac:chgData name="Daniel Englund" userId="9bf230c9-0e09-4ecf-ba7d-220a4abffe0c" providerId="ADAL" clId="{4B202E1C-7F83-4FAB-B077-6274B5A3482C}" dt="2021-04-26T08:33:26.358" v="2684" actId="1076"/>
          <ac:spMkLst>
            <pc:docMk/>
            <pc:sldMk cId="1217740402" sldId="288"/>
            <ac:spMk id="3" creationId="{FF7FFCDA-7A58-4341-A250-AB29EB293B67}"/>
          </ac:spMkLst>
        </pc:spChg>
        <pc:spChg chg="mod">
          <ac:chgData name="Daniel Englund" userId="9bf230c9-0e09-4ecf-ba7d-220a4abffe0c" providerId="ADAL" clId="{4B202E1C-7F83-4FAB-B077-6274B5A3482C}" dt="2021-04-26T08:22:43.095" v="1616" actId="1076"/>
          <ac:spMkLst>
            <pc:docMk/>
            <pc:sldMk cId="1217740402" sldId="288"/>
            <ac:spMk id="4" creationId="{3D928ADE-99FD-4896-B6D0-B4401F034BDF}"/>
          </ac:spMkLst>
        </pc:spChg>
        <pc:spChg chg="add mod">
          <ac:chgData name="Daniel Englund" userId="9bf230c9-0e09-4ecf-ba7d-220a4abffe0c" providerId="ADAL" clId="{4B202E1C-7F83-4FAB-B077-6274B5A3482C}" dt="2021-04-26T08:33:23.334" v="2683" actId="1076"/>
          <ac:spMkLst>
            <pc:docMk/>
            <pc:sldMk cId="1217740402" sldId="288"/>
            <ac:spMk id="5" creationId="{BE7231F9-465A-4C49-8799-509CCD984D08}"/>
          </ac:spMkLst>
        </pc:spChg>
        <pc:spChg chg="add mod">
          <ac:chgData name="Daniel Englund" userId="9bf230c9-0e09-4ecf-ba7d-220a4abffe0c" providerId="ADAL" clId="{4B202E1C-7F83-4FAB-B077-6274B5A3482C}" dt="2021-04-26T08:33:51.651" v="2690" actId="1076"/>
          <ac:spMkLst>
            <pc:docMk/>
            <pc:sldMk cId="1217740402" sldId="288"/>
            <ac:spMk id="6" creationId="{CEAD8AA0-EFD0-4778-9FAE-037B5B005872}"/>
          </ac:spMkLst>
        </pc:spChg>
        <pc:graphicFrameChg chg="add mod modGraphic">
          <ac:chgData name="Daniel Englund" userId="9bf230c9-0e09-4ecf-ba7d-220a4abffe0c" providerId="ADAL" clId="{4B202E1C-7F83-4FAB-B077-6274B5A3482C}" dt="2021-04-26T08:33:42.251" v="2689" actId="14100"/>
          <ac:graphicFrameMkLst>
            <pc:docMk/>
            <pc:sldMk cId="1217740402" sldId="288"/>
            <ac:graphicFrameMk id="2" creationId="{5D8A75CE-3AB5-498A-A26F-61A32BE343DC}"/>
          </ac:graphicFrameMkLst>
        </pc:graphicFrameChg>
      </pc:sldChg>
    </pc:docChg>
  </pc:docChgLst>
  <pc:docChgLst>
    <pc:chgData name="Daniel Englund" userId="9bf230c9-0e09-4ecf-ba7d-220a4abffe0c" providerId="ADAL" clId="{FDA13774-BB21-4C71-9B40-86D3E31BC96C}"/>
    <pc:docChg chg="custSel addSld modSld sldOrd">
      <pc:chgData name="Daniel Englund" userId="9bf230c9-0e09-4ecf-ba7d-220a4abffe0c" providerId="ADAL" clId="{FDA13774-BB21-4C71-9B40-86D3E31BC96C}" dt="2022-10-06T12:57:33.581" v="329"/>
      <pc:docMkLst>
        <pc:docMk/>
      </pc:docMkLst>
      <pc:sldChg chg="ord">
        <pc:chgData name="Daniel Englund" userId="9bf230c9-0e09-4ecf-ba7d-220a4abffe0c" providerId="ADAL" clId="{FDA13774-BB21-4C71-9B40-86D3E31BC96C}" dt="2022-10-06T12:38:25.292" v="67"/>
        <pc:sldMkLst>
          <pc:docMk/>
          <pc:sldMk cId="211949397" sldId="280"/>
        </pc:sldMkLst>
      </pc:sldChg>
      <pc:sldChg chg="ord">
        <pc:chgData name="Daniel Englund" userId="9bf230c9-0e09-4ecf-ba7d-220a4abffe0c" providerId="ADAL" clId="{FDA13774-BB21-4C71-9B40-86D3E31BC96C}" dt="2022-10-06T12:37:22.270" v="65"/>
        <pc:sldMkLst>
          <pc:docMk/>
          <pc:sldMk cId="1632872078" sldId="282"/>
        </pc:sldMkLst>
      </pc:sldChg>
      <pc:sldChg chg="modSp mod">
        <pc:chgData name="Daniel Englund" userId="9bf230c9-0e09-4ecf-ba7d-220a4abffe0c" providerId="ADAL" clId="{FDA13774-BB21-4C71-9B40-86D3E31BC96C}" dt="2022-01-20T16:56:45.006" v="63" actId="20577"/>
        <pc:sldMkLst>
          <pc:docMk/>
          <pc:sldMk cId="3252502077" sldId="283"/>
        </pc:sldMkLst>
        <pc:spChg chg="mod">
          <ac:chgData name="Daniel Englund" userId="9bf230c9-0e09-4ecf-ba7d-220a4abffe0c" providerId="ADAL" clId="{FDA13774-BB21-4C71-9B40-86D3E31BC96C}" dt="2022-01-20T16:56:45.006" v="63" actId="20577"/>
          <ac:spMkLst>
            <pc:docMk/>
            <pc:sldMk cId="3252502077" sldId="283"/>
            <ac:spMk id="4" creationId="{3D928ADE-99FD-4896-B6D0-B4401F034BDF}"/>
          </ac:spMkLst>
        </pc:spChg>
      </pc:sldChg>
      <pc:sldChg chg="modSp mod">
        <pc:chgData name="Daniel Englund" userId="9bf230c9-0e09-4ecf-ba7d-220a4abffe0c" providerId="ADAL" clId="{FDA13774-BB21-4C71-9B40-86D3E31BC96C}" dt="2022-10-06T12:55:17.883" v="318" actId="5793"/>
        <pc:sldMkLst>
          <pc:docMk/>
          <pc:sldMk cId="1714222450" sldId="286"/>
        </pc:sldMkLst>
        <pc:spChg chg="mod">
          <ac:chgData name="Daniel Englund" userId="9bf230c9-0e09-4ecf-ba7d-220a4abffe0c" providerId="ADAL" clId="{FDA13774-BB21-4C71-9B40-86D3E31BC96C}" dt="2022-10-06T12:55:17.883" v="318" actId="5793"/>
          <ac:spMkLst>
            <pc:docMk/>
            <pc:sldMk cId="1714222450" sldId="286"/>
            <ac:spMk id="4" creationId="{3D928ADE-99FD-4896-B6D0-B4401F034BDF}"/>
          </ac:spMkLst>
        </pc:spChg>
      </pc:sldChg>
      <pc:sldChg chg="ord">
        <pc:chgData name="Daniel Englund" userId="9bf230c9-0e09-4ecf-ba7d-220a4abffe0c" providerId="ADAL" clId="{FDA13774-BB21-4C71-9B40-86D3E31BC96C}" dt="2022-10-06T12:57:33.581" v="329"/>
        <pc:sldMkLst>
          <pc:docMk/>
          <pc:sldMk cId="284791099" sldId="287"/>
        </pc:sldMkLst>
      </pc:sldChg>
      <pc:sldChg chg="addSp modSp new mod ord">
        <pc:chgData name="Daniel Englund" userId="9bf230c9-0e09-4ecf-ba7d-220a4abffe0c" providerId="ADAL" clId="{FDA13774-BB21-4C71-9B40-86D3E31BC96C}" dt="2022-10-06T12:57:14.944" v="327" actId="1076"/>
        <pc:sldMkLst>
          <pc:docMk/>
          <pc:sldMk cId="294700380" sldId="289"/>
        </pc:sldMkLst>
        <pc:spChg chg="add mod">
          <ac:chgData name="Daniel Englund" userId="9bf230c9-0e09-4ecf-ba7d-220a4abffe0c" providerId="ADAL" clId="{FDA13774-BB21-4C71-9B40-86D3E31BC96C}" dt="2022-10-06T12:57:14.944" v="327" actId="1076"/>
          <ac:spMkLst>
            <pc:docMk/>
            <pc:sldMk cId="294700380" sldId="289"/>
            <ac:spMk id="2" creationId="{980C6058-B87D-E78E-7D59-8DB16857AA52}"/>
          </ac:spMkLst>
        </pc:spChg>
        <pc:spChg chg="add mod">
          <ac:chgData name="Daniel Englund" userId="9bf230c9-0e09-4ecf-ba7d-220a4abffe0c" providerId="ADAL" clId="{FDA13774-BB21-4C71-9B40-86D3E31BC96C}" dt="2022-10-06T12:51:22.838" v="233" actId="1076"/>
          <ac:spMkLst>
            <pc:docMk/>
            <pc:sldMk cId="294700380" sldId="289"/>
            <ac:spMk id="3" creationId="{1CAB9BD0-3D3B-97FC-448D-8B23D5BECFB4}"/>
          </ac:spMkLst>
        </pc:spChg>
        <pc:spChg chg="add mod">
          <ac:chgData name="Daniel Englund" userId="9bf230c9-0e09-4ecf-ba7d-220a4abffe0c" providerId="ADAL" clId="{FDA13774-BB21-4C71-9B40-86D3E31BC96C}" dt="2022-10-06T12:56:57.636" v="323" actId="1076"/>
          <ac:spMkLst>
            <pc:docMk/>
            <pc:sldMk cId="294700380" sldId="289"/>
            <ac:spMk id="4" creationId="{E849D0FA-FF63-CCCB-D4F6-61D5632D3B1B}"/>
          </ac:spMkLst>
        </pc:spChg>
        <pc:spChg chg="add mod">
          <ac:chgData name="Daniel Englund" userId="9bf230c9-0e09-4ecf-ba7d-220a4abffe0c" providerId="ADAL" clId="{FDA13774-BB21-4C71-9B40-86D3E31BC96C}" dt="2022-10-06T12:56:51.877" v="322" actId="1076"/>
          <ac:spMkLst>
            <pc:docMk/>
            <pc:sldMk cId="294700380" sldId="289"/>
            <ac:spMk id="5" creationId="{B59D7CC4-00C6-87FC-936D-EE731A890783}"/>
          </ac:spMkLst>
        </pc:spChg>
        <pc:spChg chg="add mod">
          <ac:chgData name="Daniel Englund" userId="9bf230c9-0e09-4ecf-ba7d-220a4abffe0c" providerId="ADAL" clId="{FDA13774-BB21-4C71-9B40-86D3E31BC96C}" dt="2022-10-06T12:52:58.923" v="252" actId="1076"/>
          <ac:spMkLst>
            <pc:docMk/>
            <pc:sldMk cId="294700380" sldId="289"/>
            <ac:spMk id="6" creationId="{7F693D2E-7166-6752-5635-B2F58FF081CD}"/>
          </ac:spMkLst>
        </pc:spChg>
        <pc:spChg chg="add mod">
          <ac:chgData name="Daniel Englund" userId="9bf230c9-0e09-4ecf-ba7d-220a4abffe0c" providerId="ADAL" clId="{FDA13774-BB21-4C71-9B40-86D3E31BC96C}" dt="2022-10-06T12:48:51.117" v="132" actId="20577"/>
          <ac:spMkLst>
            <pc:docMk/>
            <pc:sldMk cId="294700380" sldId="289"/>
            <ac:spMk id="7" creationId="{66C8D074-8713-4DCA-524B-164B8FBEA46B}"/>
          </ac:spMkLst>
        </pc:spChg>
        <pc:spChg chg="add mod">
          <ac:chgData name="Daniel Englund" userId="9bf230c9-0e09-4ecf-ba7d-220a4abffe0c" providerId="ADAL" clId="{FDA13774-BB21-4C71-9B40-86D3E31BC96C}" dt="2022-10-06T12:57:11.309" v="326" actId="1076"/>
          <ac:spMkLst>
            <pc:docMk/>
            <pc:sldMk cId="294700380" sldId="289"/>
            <ac:spMk id="8" creationId="{49ABE754-6053-DDA0-5FCE-068331BA8C7D}"/>
          </ac:spMkLst>
        </pc:spChg>
        <pc:spChg chg="add mod">
          <ac:chgData name="Daniel Englund" userId="9bf230c9-0e09-4ecf-ba7d-220a4abffe0c" providerId="ADAL" clId="{FDA13774-BB21-4C71-9B40-86D3E31BC96C}" dt="2022-10-06T12:50:45.454" v="218" actId="1076"/>
          <ac:spMkLst>
            <pc:docMk/>
            <pc:sldMk cId="294700380" sldId="289"/>
            <ac:spMk id="9" creationId="{7C3DF283-C827-BA85-D0AF-670AE389ADD1}"/>
          </ac:spMkLst>
        </pc:spChg>
        <pc:spChg chg="add mod">
          <ac:chgData name="Daniel Englund" userId="9bf230c9-0e09-4ecf-ba7d-220a4abffe0c" providerId="ADAL" clId="{FDA13774-BB21-4C71-9B40-86D3E31BC96C}" dt="2022-10-06T12:50:40.694" v="217" actId="1076"/>
          <ac:spMkLst>
            <pc:docMk/>
            <pc:sldMk cId="294700380" sldId="289"/>
            <ac:spMk id="10" creationId="{5579655C-04DA-177C-9CF2-2BD1CFCE8D6B}"/>
          </ac:spMkLst>
        </pc:spChg>
        <pc:spChg chg="add mod">
          <ac:chgData name="Daniel Englund" userId="9bf230c9-0e09-4ecf-ba7d-220a4abffe0c" providerId="ADAL" clId="{FDA13774-BB21-4C71-9B40-86D3E31BC96C}" dt="2022-10-06T12:56:41.189" v="320" actId="1076"/>
          <ac:spMkLst>
            <pc:docMk/>
            <pc:sldMk cId="294700380" sldId="289"/>
            <ac:spMk id="11" creationId="{FC1B2986-1DCC-461B-5641-20E5BE8EE658}"/>
          </ac:spMkLst>
        </pc:spChg>
        <pc:spChg chg="add mod">
          <ac:chgData name="Daniel Englund" userId="9bf230c9-0e09-4ecf-ba7d-220a4abffe0c" providerId="ADAL" clId="{FDA13774-BB21-4C71-9B40-86D3E31BC96C}" dt="2022-10-06T12:56:47.735" v="321" actId="1076"/>
          <ac:spMkLst>
            <pc:docMk/>
            <pc:sldMk cId="294700380" sldId="289"/>
            <ac:spMk id="12" creationId="{DD7EC292-0099-62BF-A602-EBE1C50DDC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FI"/>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8E351-2F27-41F2-9AE7-4085ACB0665B}" type="datetimeFigureOut">
              <a:rPr lang="sv-FI" smtClean="0"/>
              <a:t>06-10-2022</a:t>
            </a:fld>
            <a:endParaRPr lang="sv-FI"/>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FI"/>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FI"/>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93768-AE7F-492C-B033-AD198D4A7A0D}" type="slidenum">
              <a:rPr lang="sv-FI" smtClean="0"/>
              <a:t>‹#›</a:t>
            </a:fld>
            <a:endParaRPr lang="sv-FI"/>
          </a:p>
        </p:txBody>
      </p:sp>
    </p:spTree>
    <p:extLst>
      <p:ext uri="{BB962C8B-B14F-4D97-AF65-F5344CB8AC3E}">
        <p14:creationId xmlns:p14="http://schemas.microsoft.com/office/powerpoint/2010/main" val="4157359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dirty="0"/>
          </a:p>
        </p:txBody>
      </p:sp>
      <p:sp>
        <p:nvSpPr>
          <p:cNvPr id="4" name="Platshållare för bildnummer 3"/>
          <p:cNvSpPr>
            <a:spLocks noGrp="1"/>
          </p:cNvSpPr>
          <p:nvPr>
            <p:ph type="sldNum" sz="quarter" idx="5"/>
          </p:nvPr>
        </p:nvSpPr>
        <p:spPr/>
        <p:txBody>
          <a:bodyPr/>
          <a:lstStyle/>
          <a:p>
            <a:fld id="{DED93768-AE7F-492C-B033-AD198D4A7A0D}" type="slidenum">
              <a:rPr lang="sv-FI" smtClean="0"/>
              <a:t>1</a:t>
            </a:fld>
            <a:endParaRPr lang="sv-FI"/>
          </a:p>
        </p:txBody>
      </p:sp>
    </p:spTree>
    <p:extLst>
      <p:ext uri="{BB962C8B-B14F-4D97-AF65-F5344CB8AC3E}">
        <p14:creationId xmlns:p14="http://schemas.microsoft.com/office/powerpoint/2010/main" val="3168458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ABB6A6-022A-4E78-BB8F-1E74AF97CB9C}"/>
              </a:ext>
            </a:extLst>
          </p:cNvPr>
          <p:cNvSpPr>
            <a:spLocks noGrp="1"/>
          </p:cNvSpPr>
          <p:nvPr>
            <p:ph type="ctrTitle"/>
          </p:nvPr>
        </p:nvSpPr>
        <p:spPr>
          <a:xfrm>
            <a:off x="419100" y="1656080"/>
            <a:ext cx="8298180" cy="1772920"/>
          </a:xfrm>
        </p:spPr>
        <p:txBody>
          <a:bodyPr anchor="b"/>
          <a:lstStyle>
            <a:lvl1pPr algn="l">
              <a:defRPr sz="6000"/>
            </a:lvl1pPr>
          </a:lstStyle>
          <a:p>
            <a:r>
              <a:rPr lang="sv-SE" dirty="0"/>
              <a:t>Klicka här för att ändra mall för rubrikformat</a:t>
            </a:r>
            <a:endParaRPr lang="sv-FI" dirty="0"/>
          </a:p>
        </p:txBody>
      </p:sp>
      <p:sp>
        <p:nvSpPr>
          <p:cNvPr id="3" name="Underrubrik 2">
            <a:extLst>
              <a:ext uri="{FF2B5EF4-FFF2-40B4-BE49-F238E27FC236}">
                <a16:creationId xmlns:a16="http://schemas.microsoft.com/office/drawing/2014/main" id="{45C13D67-EB9C-4E26-AB8A-EDF4889906EE}"/>
              </a:ext>
            </a:extLst>
          </p:cNvPr>
          <p:cNvSpPr>
            <a:spLocks noGrp="1"/>
          </p:cNvSpPr>
          <p:nvPr>
            <p:ph type="subTitle" idx="1"/>
          </p:nvPr>
        </p:nvSpPr>
        <p:spPr>
          <a:xfrm>
            <a:off x="419100" y="3602038"/>
            <a:ext cx="8298180" cy="1020762"/>
          </a:xfrm>
        </p:spPr>
        <p:txBody>
          <a:bodyPr>
            <a:noAutofit/>
          </a:bodyPr>
          <a:lstStyle>
            <a:lvl1pPr marL="0" indent="0" algn="l">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endParaRPr lang="sv-FI" dirty="0"/>
          </a:p>
        </p:txBody>
      </p:sp>
    </p:spTree>
    <p:extLst>
      <p:ext uri="{BB962C8B-B14F-4D97-AF65-F5344CB8AC3E}">
        <p14:creationId xmlns:p14="http://schemas.microsoft.com/office/powerpoint/2010/main" val="298772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234C6C6-98F4-4F0B-86AD-5EA2569FBD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sv-FI"/>
          </a:p>
        </p:txBody>
      </p:sp>
      <p:sp>
        <p:nvSpPr>
          <p:cNvPr id="3" name="Platshållare för lodrät text 2">
            <a:extLst>
              <a:ext uri="{FF2B5EF4-FFF2-40B4-BE49-F238E27FC236}">
                <a16:creationId xmlns:a16="http://schemas.microsoft.com/office/drawing/2014/main" id="{74B1DA42-416A-4814-AA65-21BF0AACF68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Tree>
    <p:extLst>
      <p:ext uri="{BB962C8B-B14F-4D97-AF65-F5344CB8AC3E}">
        <p14:creationId xmlns:p14="http://schemas.microsoft.com/office/powerpoint/2010/main" val="69618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BE215A-8996-4A18-BB09-6C9E733574CD}"/>
              </a:ext>
            </a:extLst>
          </p:cNvPr>
          <p:cNvSpPr>
            <a:spLocks noGrp="1"/>
          </p:cNvSpPr>
          <p:nvPr>
            <p:ph type="title"/>
          </p:nvPr>
        </p:nvSpPr>
        <p:spPr/>
        <p:txBody>
          <a:bodyPr/>
          <a:lstStyle/>
          <a:p>
            <a:r>
              <a:rPr lang="sv-SE"/>
              <a:t>Klicka här för att ändra mall för rubrikformat</a:t>
            </a:r>
            <a:endParaRPr lang="sv-FI"/>
          </a:p>
        </p:txBody>
      </p:sp>
      <p:sp>
        <p:nvSpPr>
          <p:cNvPr id="6" name="Platshållare för datum 5">
            <a:extLst>
              <a:ext uri="{FF2B5EF4-FFF2-40B4-BE49-F238E27FC236}">
                <a16:creationId xmlns:a16="http://schemas.microsoft.com/office/drawing/2014/main" id="{4C34EAAE-0A6B-483F-8876-8E8BA1489F9F}"/>
              </a:ext>
            </a:extLst>
          </p:cNvPr>
          <p:cNvSpPr>
            <a:spLocks noGrp="1"/>
          </p:cNvSpPr>
          <p:nvPr>
            <p:ph type="dt" sz="half" idx="10"/>
          </p:nvPr>
        </p:nvSpPr>
        <p:spPr>
          <a:xfrm>
            <a:off x="7678737" y="5883275"/>
            <a:ext cx="2743200" cy="365125"/>
          </a:xfrm>
          <a:prstGeom prst="rect">
            <a:avLst/>
          </a:prstGeom>
        </p:spPr>
        <p:txBody>
          <a:bodyPr/>
          <a:lstStyle/>
          <a:p>
            <a:pPr algn="ctr"/>
            <a:r>
              <a:rPr lang="sv-FI">
                <a:latin typeface="Sharp Sans No1 Semibold" pitchFamily="50" charset="0"/>
                <a:ea typeface="Sharp Sans No1 Semibold" pitchFamily="50" charset="0"/>
                <a:cs typeface="Sharp Sans No1 Semibold" pitchFamily="50" charset="0"/>
              </a:rPr>
              <a:t>Instagram: @ekonomilaboratoriet</a:t>
            </a:r>
          </a:p>
          <a:p>
            <a:pPr algn="ctr"/>
            <a:r>
              <a:rPr lang="sv-FI">
                <a:latin typeface="Sharp Sans No1 Semibold" pitchFamily="50" charset="0"/>
                <a:ea typeface="Sharp Sans No1 Semibold" pitchFamily="50" charset="0"/>
                <a:cs typeface="Sharp Sans No1 Semibold" pitchFamily="50" charset="0"/>
              </a:rPr>
              <a:t>Twitter: @ekonomilabbet</a:t>
            </a:r>
            <a:endParaRPr lang="sv-FI" dirty="0">
              <a:latin typeface="Sharp Sans No1 Semibold" pitchFamily="50" charset="0"/>
              <a:ea typeface="Sharp Sans No1 Semibold" pitchFamily="50" charset="0"/>
              <a:cs typeface="Sharp Sans No1 Semibold" pitchFamily="50" charset="0"/>
            </a:endParaRPr>
          </a:p>
        </p:txBody>
      </p:sp>
      <p:sp>
        <p:nvSpPr>
          <p:cNvPr id="7" name="Platshållare för sidfot 6">
            <a:extLst>
              <a:ext uri="{FF2B5EF4-FFF2-40B4-BE49-F238E27FC236}">
                <a16:creationId xmlns:a16="http://schemas.microsoft.com/office/drawing/2014/main" id="{F196F156-6400-4455-B416-207D0CD60B90}"/>
              </a:ext>
            </a:extLst>
          </p:cNvPr>
          <p:cNvSpPr>
            <a:spLocks noGrp="1"/>
          </p:cNvSpPr>
          <p:nvPr>
            <p:ph type="ftr" sz="quarter" idx="11"/>
          </p:nvPr>
        </p:nvSpPr>
        <p:spPr>
          <a:xfrm>
            <a:off x="913774" y="5883275"/>
            <a:ext cx="6672887" cy="365125"/>
          </a:xfrm>
          <a:prstGeom prst="rect">
            <a:avLst/>
          </a:prstGeom>
        </p:spPr>
        <p:txBody>
          <a:bodyPr/>
          <a:lstStyle/>
          <a:p>
            <a:r>
              <a:rPr lang="en-US"/>
              <a:t>#österbottenlevererar</a:t>
            </a:r>
          </a:p>
          <a:p>
            <a:r>
              <a:rPr lang="en-US"/>
              <a:t>#bondenbehövs</a:t>
            </a:r>
            <a:endParaRPr lang="en-US" dirty="0"/>
          </a:p>
        </p:txBody>
      </p:sp>
      <p:sp>
        <p:nvSpPr>
          <p:cNvPr id="8" name="Platshållare för bildnummer 7">
            <a:extLst>
              <a:ext uri="{FF2B5EF4-FFF2-40B4-BE49-F238E27FC236}">
                <a16:creationId xmlns:a16="http://schemas.microsoft.com/office/drawing/2014/main" id="{EC2047D8-E34A-4331-86C4-4B8989955A11}"/>
              </a:ext>
            </a:extLst>
          </p:cNvPr>
          <p:cNvSpPr>
            <a:spLocks noGrp="1"/>
          </p:cNvSpPr>
          <p:nvPr>
            <p:ph type="sldNum" sz="quarter" idx="12"/>
          </p:nvPr>
        </p:nvSpPr>
        <p:spPr>
          <a:xfrm>
            <a:off x="10514011" y="5883275"/>
            <a:ext cx="764215" cy="365125"/>
          </a:xfrm>
          <a:prstGeom prst="rect">
            <a:avLst/>
          </a:prstGeom>
        </p:spPr>
        <p:txBody>
          <a:bodyPr/>
          <a:lstStyle/>
          <a:p>
            <a:pPr algn="ctr"/>
            <a:r>
              <a:rPr lang="en-US"/>
              <a:t>www.ösp.fi/projekt-ekonomilaboratoriet</a:t>
            </a:r>
            <a:endParaRPr lang="en-US" dirty="0"/>
          </a:p>
        </p:txBody>
      </p:sp>
    </p:spTree>
    <p:extLst>
      <p:ext uri="{BB962C8B-B14F-4D97-AF65-F5344CB8AC3E}">
        <p14:creationId xmlns:p14="http://schemas.microsoft.com/office/powerpoint/2010/main" val="422992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6C95D4-2B45-407F-9870-3467F4A21C47}"/>
              </a:ext>
            </a:extLst>
          </p:cNvPr>
          <p:cNvSpPr>
            <a:spLocks noGrp="1"/>
          </p:cNvSpPr>
          <p:nvPr>
            <p:ph type="title"/>
          </p:nvPr>
        </p:nvSpPr>
        <p:spPr>
          <a:xfrm>
            <a:off x="419100" y="410368"/>
            <a:ext cx="7381875" cy="1325563"/>
          </a:xfrm>
        </p:spPr>
        <p:txBody>
          <a:bodyPr/>
          <a:lstStyle/>
          <a:p>
            <a:r>
              <a:rPr lang="sv-SE" dirty="0"/>
              <a:t>Klicka här för att ändra mall för rubrikformat</a:t>
            </a:r>
            <a:endParaRPr lang="sv-FI" dirty="0"/>
          </a:p>
        </p:txBody>
      </p:sp>
      <p:sp>
        <p:nvSpPr>
          <p:cNvPr id="3" name="Platshållare för innehåll 2">
            <a:extLst>
              <a:ext uri="{FF2B5EF4-FFF2-40B4-BE49-F238E27FC236}">
                <a16:creationId xmlns:a16="http://schemas.microsoft.com/office/drawing/2014/main" id="{4C35052C-16CB-4844-B640-F39ECE497915}"/>
              </a:ext>
            </a:extLst>
          </p:cNvPr>
          <p:cNvSpPr>
            <a:spLocks noGrp="1"/>
          </p:cNvSpPr>
          <p:nvPr>
            <p:ph idx="1"/>
          </p:nvPr>
        </p:nvSpPr>
        <p:spPr>
          <a:xfrm>
            <a:off x="419100" y="1825625"/>
            <a:ext cx="9344660" cy="435133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sv-FI" dirty="0"/>
          </a:p>
        </p:txBody>
      </p:sp>
    </p:spTree>
    <p:extLst>
      <p:ext uri="{BB962C8B-B14F-4D97-AF65-F5344CB8AC3E}">
        <p14:creationId xmlns:p14="http://schemas.microsoft.com/office/powerpoint/2010/main" val="192550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0FB76D-CFC3-4B25-B0AD-56B5A57A0069}"/>
              </a:ext>
            </a:extLst>
          </p:cNvPr>
          <p:cNvSpPr>
            <a:spLocks noGrp="1"/>
          </p:cNvSpPr>
          <p:nvPr>
            <p:ph type="title"/>
          </p:nvPr>
        </p:nvSpPr>
        <p:spPr>
          <a:xfrm>
            <a:off x="419100" y="264161"/>
            <a:ext cx="8191500" cy="1574800"/>
          </a:xfrm>
        </p:spPr>
        <p:txBody>
          <a:bodyPr anchor="b"/>
          <a:lstStyle>
            <a:lvl1pPr>
              <a:defRPr sz="4800"/>
            </a:lvl1pPr>
          </a:lstStyle>
          <a:p>
            <a:r>
              <a:rPr lang="sv-SE" dirty="0"/>
              <a:t>Klicka här för att ändra mall för rubrikformat</a:t>
            </a:r>
            <a:endParaRPr lang="sv-FI" dirty="0"/>
          </a:p>
        </p:txBody>
      </p:sp>
      <p:sp>
        <p:nvSpPr>
          <p:cNvPr id="3" name="Platshållare för text 2">
            <a:extLst>
              <a:ext uri="{FF2B5EF4-FFF2-40B4-BE49-F238E27FC236}">
                <a16:creationId xmlns:a16="http://schemas.microsoft.com/office/drawing/2014/main" id="{429BA914-963A-452C-B055-F0BAF4BB765D}"/>
              </a:ext>
            </a:extLst>
          </p:cNvPr>
          <p:cNvSpPr>
            <a:spLocks noGrp="1"/>
          </p:cNvSpPr>
          <p:nvPr>
            <p:ph type="body" idx="1"/>
          </p:nvPr>
        </p:nvSpPr>
        <p:spPr>
          <a:xfrm>
            <a:off x="419100" y="2042160"/>
            <a:ext cx="9751060" cy="4047491"/>
          </a:xfrm>
        </p:spPr>
        <p:txBody>
          <a:bodyPr>
            <a:normAutofit/>
          </a:bodyPr>
          <a:lstStyle>
            <a:lvl1pPr marL="0" indent="0" algn="l">
              <a:buNone/>
              <a:defRPr sz="2800">
                <a:solidFill>
                  <a:srgbClr val="12543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4" name="Platshållare för datum 3">
            <a:extLst>
              <a:ext uri="{FF2B5EF4-FFF2-40B4-BE49-F238E27FC236}">
                <a16:creationId xmlns:a16="http://schemas.microsoft.com/office/drawing/2014/main" id="{0A9329D9-E78E-4584-9C62-94C76ED7417B}"/>
              </a:ext>
            </a:extLst>
          </p:cNvPr>
          <p:cNvSpPr>
            <a:spLocks noGrp="1"/>
          </p:cNvSpPr>
          <p:nvPr>
            <p:ph type="dt" sz="half" idx="10"/>
          </p:nvPr>
        </p:nvSpPr>
        <p:spPr>
          <a:xfrm>
            <a:off x="419100" y="6356350"/>
            <a:ext cx="3162300" cy="365125"/>
          </a:xfrm>
          <a:prstGeom prst="rect">
            <a:avLst/>
          </a:prstGeom>
        </p:spPr>
        <p:txBody>
          <a:bodyPr/>
          <a:lstStyle/>
          <a:p>
            <a:fld id="{B524790E-12F6-48FD-A564-8A616586A317}" type="datetimeFigureOut">
              <a:rPr lang="sv-FI" smtClean="0"/>
              <a:t>06-10-2022</a:t>
            </a:fld>
            <a:endParaRPr lang="sv-FI" dirty="0"/>
          </a:p>
        </p:txBody>
      </p:sp>
      <p:sp>
        <p:nvSpPr>
          <p:cNvPr id="5" name="Platshållare för sidfot 4">
            <a:extLst>
              <a:ext uri="{FF2B5EF4-FFF2-40B4-BE49-F238E27FC236}">
                <a16:creationId xmlns:a16="http://schemas.microsoft.com/office/drawing/2014/main" id="{2E08C267-D4B4-40A6-B384-B28C0D17FCDD}"/>
              </a:ext>
            </a:extLst>
          </p:cNvPr>
          <p:cNvSpPr>
            <a:spLocks noGrp="1"/>
          </p:cNvSpPr>
          <p:nvPr>
            <p:ph type="ftr" sz="quarter" idx="11"/>
          </p:nvPr>
        </p:nvSpPr>
        <p:spPr>
          <a:xfrm>
            <a:off x="4038600" y="6356350"/>
            <a:ext cx="4114800" cy="365125"/>
          </a:xfrm>
          <a:prstGeom prst="rect">
            <a:avLst/>
          </a:prstGeom>
        </p:spPr>
        <p:txBody>
          <a:bodyPr/>
          <a:lstStyle/>
          <a:p>
            <a:endParaRPr lang="sv-FI" dirty="0"/>
          </a:p>
        </p:txBody>
      </p:sp>
      <p:sp>
        <p:nvSpPr>
          <p:cNvPr id="6" name="Platshållare för bildnummer 5">
            <a:extLst>
              <a:ext uri="{FF2B5EF4-FFF2-40B4-BE49-F238E27FC236}">
                <a16:creationId xmlns:a16="http://schemas.microsoft.com/office/drawing/2014/main" id="{849DED27-CEDC-47D5-A57C-85C2B3E2A82C}"/>
              </a:ext>
            </a:extLst>
          </p:cNvPr>
          <p:cNvSpPr>
            <a:spLocks noGrp="1"/>
          </p:cNvSpPr>
          <p:nvPr>
            <p:ph type="sldNum" sz="quarter" idx="12"/>
          </p:nvPr>
        </p:nvSpPr>
        <p:spPr>
          <a:xfrm>
            <a:off x="8610600" y="6356350"/>
            <a:ext cx="3162300" cy="365125"/>
          </a:xfrm>
          <a:prstGeom prst="rect">
            <a:avLst/>
          </a:prstGeom>
        </p:spPr>
        <p:txBody>
          <a:bodyPr/>
          <a:lstStyle/>
          <a:p>
            <a:fld id="{2A94DE30-FDFB-4464-8666-765519F51467}" type="slidenum">
              <a:rPr lang="sv-FI" smtClean="0"/>
              <a:t>‹#›</a:t>
            </a:fld>
            <a:endParaRPr lang="sv-FI" dirty="0"/>
          </a:p>
        </p:txBody>
      </p:sp>
    </p:spTree>
    <p:extLst>
      <p:ext uri="{BB962C8B-B14F-4D97-AF65-F5344CB8AC3E}">
        <p14:creationId xmlns:p14="http://schemas.microsoft.com/office/powerpoint/2010/main" val="18512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A10E9B-F6BF-492F-8B62-518271608F54}"/>
              </a:ext>
            </a:extLst>
          </p:cNvPr>
          <p:cNvSpPr>
            <a:spLocks noGrp="1"/>
          </p:cNvSpPr>
          <p:nvPr>
            <p:ph type="title"/>
          </p:nvPr>
        </p:nvSpPr>
        <p:spPr>
          <a:xfrm>
            <a:off x="419100" y="320675"/>
            <a:ext cx="7258050" cy="1325563"/>
          </a:xfrm>
        </p:spPr>
        <p:txBody>
          <a:bodyPr/>
          <a:lstStyle/>
          <a:p>
            <a:r>
              <a:rPr lang="sv-SE" dirty="0"/>
              <a:t>Klicka här för att ändra mall för rubrikformat</a:t>
            </a:r>
            <a:endParaRPr lang="sv-FI" dirty="0"/>
          </a:p>
        </p:txBody>
      </p:sp>
      <p:sp>
        <p:nvSpPr>
          <p:cNvPr id="3" name="Platshållare för innehåll 2">
            <a:extLst>
              <a:ext uri="{FF2B5EF4-FFF2-40B4-BE49-F238E27FC236}">
                <a16:creationId xmlns:a16="http://schemas.microsoft.com/office/drawing/2014/main" id="{22704D3E-5F97-4FA2-B57A-6656414D96EF}"/>
              </a:ext>
            </a:extLst>
          </p:cNvPr>
          <p:cNvSpPr>
            <a:spLocks noGrp="1"/>
          </p:cNvSpPr>
          <p:nvPr>
            <p:ph sz="half" idx="1"/>
          </p:nvPr>
        </p:nvSpPr>
        <p:spPr>
          <a:xfrm>
            <a:off x="419100" y="1825625"/>
            <a:ext cx="5036820" cy="435133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sv-FI" dirty="0"/>
          </a:p>
        </p:txBody>
      </p:sp>
      <p:sp>
        <p:nvSpPr>
          <p:cNvPr id="4" name="Platshållare för innehåll 3">
            <a:extLst>
              <a:ext uri="{FF2B5EF4-FFF2-40B4-BE49-F238E27FC236}">
                <a16:creationId xmlns:a16="http://schemas.microsoft.com/office/drawing/2014/main" id="{E7E5465D-BE51-495B-B011-D93C9C30A717}"/>
              </a:ext>
            </a:extLst>
          </p:cNvPr>
          <p:cNvSpPr>
            <a:spLocks noGrp="1"/>
          </p:cNvSpPr>
          <p:nvPr>
            <p:ph sz="half" idx="2"/>
          </p:nvPr>
        </p:nvSpPr>
        <p:spPr>
          <a:xfrm>
            <a:off x="5608320" y="1825625"/>
            <a:ext cx="480568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Tree>
    <p:extLst>
      <p:ext uri="{BB962C8B-B14F-4D97-AF65-F5344CB8AC3E}">
        <p14:creationId xmlns:p14="http://schemas.microsoft.com/office/powerpoint/2010/main" val="59104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212B6-C6C2-4A96-B8D5-94C3D7489DF7}"/>
              </a:ext>
            </a:extLst>
          </p:cNvPr>
          <p:cNvSpPr>
            <a:spLocks noGrp="1"/>
          </p:cNvSpPr>
          <p:nvPr>
            <p:ph type="title"/>
          </p:nvPr>
        </p:nvSpPr>
        <p:spPr/>
        <p:txBody>
          <a:bodyPr/>
          <a:lstStyle/>
          <a:p>
            <a:r>
              <a:rPr lang="sv-SE"/>
              <a:t>Klicka här för att ändra mall för rubrikformat</a:t>
            </a:r>
            <a:endParaRPr lang="sv-FI"/>
          </a:p>
        </p:txBody>
      </p:sp>
    </p:spTree>
    <p:extLst>
      <p:ext uri="{BB962C8B-B14F-4D97-AF65-F5344CB8AC3E}">
        <p14:creationId xmlns:p14="http://schemas.microsoft.com/office/powerpoint/2010/main" val="162210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27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5474C3-CCA7-4C5A-A9B4-7B9AC2567D8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1AFEA2EF-1D1A-491D-A9ED-716A7434C1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text 3">
            <a:extLst>
              <a:ext uri="{FF2B5EF4-FFF2-40B4-BE49-F238E27FC236}">
                <a16:creationId xmlns:a16="http://schemas.microsoft.com/office/drawing/2014/main" id="{8E508702-8E17-4FA8-9FF4-639DE1F91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291718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550351-157F-48B3-B769-0268CCB9FA9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FI"/>
          </a:p>
        </p:txBody>
      </p:sp>
      <p:sp>
        <p:nvSpPr>
          <p:cNvPr id="3" name="Platshållare för bild 2">
            <a:extLst>
              <a:ext uri="{FF2B5EF4-FFF2-40B4-BE49-F238E27FC236}">
                <a16:creationId xmlns:a16="http://schemas.microsoft.com/office/drawing/2014/main" id="{87D7D032-D153-4D2D-AE0F-625A4F32FE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FI" dirty="0"/>
          </a:p>
        </p:txBody>
      </p:sp>
      <p:sp>
        <p:nvSpPr>
          <p:cNvPr id="4" name="Platshållare för text 3">
            <a:extLst>
              <a:ext uri="{FF2B5EF4-FFF2-40B4-BE49-F238E27FC236}">
                <a16:creationId xmlns:a16="http://schemas.microsoft.com/office/drawing/2014/main" id="{CCD9608E-2730-4C29-B5B8-2A40F6AE1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359644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1A6369-00F5-4CB3-AFCA-318F3C149929}"/>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lodrät text 2">
            <a:extLst>
              <a:ext uri="{FF2B5EF4-FFF2-40B4-BE49-F238E27FC236}">
                <a16:creationId xmlns:a16="http://schemas.microsoft.com/office/drawing/2014/main" id="{FE89A74C-4A47-45E8-80B0-79CE20D993F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BF0A4F2E-4D9F-429A-9178-CAC3A661DD45}"/>
              </a:ext>
            </a:extLst>
          </p:cNvPr>
          <p:cNvSpPr>
            <a:spLocks noGrp="1"/>
          </p:cNvSpPr>
          <p:nvPr>
            <p:ph type="dt" sz="half" idx="10"/>
          </p:nvPr>
        </p:nvSpPr>
        <p:spPr>
          <a:xfrm>
            <a:off x="419100" y="6356350"/>
            <a:ext cx="3162300" cy="365125"/>
          </a:xfrm>
          <a:prstGeom prst="rect">
            <a:avLst/>
          </a:prstGeom>
        </p:spPr>
        <p:txBody>
          <a:bodyPr/>
          <a:lstStyle/>
          <a:p>
            <a:fld id="{B524790E-12F6-48FD-A564-8A616586A317}" type="datetimeFigureOut">
              <a:rPr lang="sv-FI" smtClean="0"/>
              <a:t>06-10-2022</a:t>
            </a:fld>
            <a:endParaRPr lang="sv-FI" dirty="0"/>
          </a:p>
        </p:txBody>
      </p:sp>
      <p:sp>
        <p:nvSpPr>
          <p:cNvPr id="5" name="Platshållare för sidfot 4">
            <a:extLst>
              <a:ext uri="{FF2B5EF4-FFF2-40B4-BE49-F238E27FC236}">
                <a16:creationId xmlns:a16="http://schemas.microsoft.com/office/drawing/2014/main" id="{B8F127B8-3EFF-4BA6-B4F0-35524AEA82DB}"/>
              </a:ext>
            </a:extLst>
          </p:cNvPr>
          <p:cNvSpPr>
            <a:spLocks noGrp="1"/>
          </p:cNvSpPr>
          <p:nvPr>
            <p:ph type="ftr" sz="quarter" idx="11"/>
          </p:nvPr>
        </p:nvSpPr>
        <p:spPr>
          <a:xfrm>
            <a:off x="4038600" y="6356350"/>
            <a:ext cx="4114800" cy="365125"/>
          </a:xfrm>
          <a:prstGeom prst="rect">
            <a:avLst/>
          </a:prstGeom>
        </p:spPr>
        <p:txBody>
          <a:bodyPr/>
          <a:lstStyle/>
          <a:p>
            <a:endParaRPr lang="sv-FI" dirty="0"/>
          </a:p>
        </p:txBody>
      </p:sp>
      <p:sp>
        <p:nvSpPr>
          <p:cNvPr id="6" name="Platshållare för bildnummer 5">
            <a:extLst>
              <a:ext uri="{FF2B5EF4-FFF2-40B4-BE49-F238E27FC236}">
                <a16:creationId xmlns:a16="http://schemas.microsoft.com/office/drawing/2014/main" id="{4EB17DBB-E5CC-45C1-9439-46EA554FF922}"/>
              </a:ext>
            </a:extLst>
          </p:cNvPr>
          <p:cNvSpPr>
            <a:spLocks noGrp="1"/>
          </p:cNvSpPr>
          <p:nvPr>
            <p:ph type="sldNum" sz="quarter" idx="12"/>
          </p:nvPr>
        </p:nvSpPr>
        <p:spPr>
          <a:xfrm>
            <a:off x="8610600" y="6356350"/>
            <a:ext cx="3162300" cy="365125"/>
          </a:xfrm>
          <a:prstGeom prst="rect">
            <a:avLst/>
          </a:prstGeom>
        </p:spPr>
        <p:txBody>
          <a:bodyPr/>
          <a:lstStyle/>
          <a:p>
            <a:fld id="{2A94DE30-FDFB-4464-8666-765519F51467}" type="slidenum">
              <a:rPr lang="sv-FI" smtClean="0"/>
              <a:t>‹#›</a:t>
            </a:fld>
            <a:endParaRPr lang="sv-FI" dirty="0"/>
          </a:p>
        </p:txBody>
      </p:sp>
    </p:spTree>
    <p:extLst>
      <p:ext uri="{BB962C8B-B14F-4D97-AF65-F5344CB8AC3E}">
        <p14:creationId xmlns:p14="http://schemas.microsoft.com/office/powerpoint/2010/main" val="7280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D7BE">
            <a:alpha val="42000"/>
          </a:srgbClr>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9C180C1-8117-4D59-AB6E-CC5DB1A32F62}"/>
              </a:ext>
            </a:extLst>
          </p:cNvPr>
          <p:cNvSpPr>
            <a:spLocks noGrp="1"/>
          </p:cNvSpPr>
          <p:nvPr>
            <p:ph type="title"/>
          </p:nvPr>
        </p:nvSpPr>
        <p:spPr>
          <a:xfrm>
            <a:off x="491613" y="219276"/>
            <a:ext cx="7181850" cy="1325563"/>
          </a:xfrm>
          <a:prstGeom prst="rect">
            <a:avLst/>
          </a:prstGeom>
        </p:spPr>
        <p:txBody>
          <a:bodyPr vert="horz" lIns="91440" tIns="45720" rIns="91440" bIns="45720" rtlCol="0" anchor="ctr">
            <a:normAutofit/>
          </a:bodyPr>
          <a:lstStyle/>
          <a:p>
            <a:r>
              <a:rPr lang="sv-SE" dirty="0"/>
              <a:t>RUBRIK 1</a:t>
            </a:r>
            <a:endParaRPr lang="sv-FI" dirty="0"/>
          </a:p>
        </p:txBody>
      </p:sp>
      <p:sp>
        <p:nvSpPr>
          <p:cNvPr id="3" name="Platshållare för text 2">
            <a:extLst>
              <a:ext uri="{FF2B5EF4-FFF2-40B4-BE49-F238E27FC236}">
                <a16:creationId xmlns:a16="http://schemas.microsoft.com/office/drawing/2014/main" id="{4153307B-FD0A-4B5D-ADE1-B3210B2999D4}"/>
              </a:ext>
            </a:extLst>
          </p:cNvPr>
          <p:cNvSpPr>
            <a:spLocks noGrp="1"/>
          </p:cNvSpPr>
          <p:nvPr>
            <p:ph type="body" idx="1"/>
          </p:nvPr>
        </p:nvSpPr>
        <p:spPr>
          <a:xfrm>
            <a:off x="491613" y="1832870"/>
            <a:ext cx="10101262" cy="4143072"/>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sv-FI" dirty="0"/>
          </a:p>
        </p:txBody>
      </p:sp>
      <p:pic>
        <p:nvPicPr>
          <p:cNvPr id="8" name="Bildobjekt 7" descr="En bild som visar kniv&#10;&#10;Automatiskt genererad beskrivning">
            <a:extLst>
              <a:ext uri="{FF2B5EF4-FFF2-40B4-BE49-F238E27FC236}">
                <a16:creationId xmlns:a16="http://schemas.microsoft.com/office/drawing/2014/main" id="{A7A27F89-0C85-4B6F-A0AA-811641CDC2A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43276" y="74626"/>
            <a:ext cx="3190875" cy="516707"/>
          </a:xfrm>
          <a:prstGeom prst="rect">
            <a:avLst/>
          </a:prstGeom>
        </p:spPr>
      </p:pic>
      <p:pic>
        <p:nvPicPr>
          <p:cNvPr id="10" name="Bildobjekt 9" descr="En bild som visar bord&#10;&#10;Automatiskt genererad beskrivning">
            <a:extLst>
              <a:ext uri="{FF2B5EF4-FFF2-40B4-BE49-F238E27FC236}">
                <a16:creationId xmlns:a16="http://schemas.microsoft.com/office/drawing/2014/main" id="{D8204F7C-F6AB-4B7D-A7D3-4170AF9FA22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600814" y="665905"/>
            <a:ext cx="2519172" cy="658368"/>
          </a:xfrm>
          <a:prstGeom prst="rect">
            <a:avLst/>
          </a:prstGeom>
        </p:spPr>
      </p:pic>
      <p:pic>
        <p:nvPicPr>
          <p:cNvPr id="12" name="Bildobjekt 11" descr="En bild som visar mat, ritning&#10;&#10;Automatiskt genererad beskrivning">
            <a:extLst>
              <a:ext uri="{FF2B5EF4-FFF2-40B4-BE49-F238E27FC236}">
                <a16:creationId xmlns:a16="http://schemas.microsoft.com/office/drawing/2014/main" id="{07EBAF86-79B3-40BC-A837-6E42DC6F228A}"/>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802551" y="1398845"/>
            <a:ext cx="1317435" cy="742155"/>
          </a:xfrm>
          <a:prstGeom prst="rect">
            <a:avLst/>
          </a:prstGeom>
        </p:spPr>
      </p:pic>
      <p:pic>
        <p:nvPicPr>
          <p:cNvPr id="11" name="Bildobjekt 10">
            <a:extLst>
              <a:ext uri="{FF2B5EF4-FFF2-40B4-BE49-F238E27FC236}">
                <a16:creationId xmlns:a16="http://schemas.microsoft.com/office/drawing/2014/main" id="{0958432A-6DBB-4FFB-AC1A-D09E49E843CA}"/>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73760" y="6108818"/>
            <a:ext cx="10444480" cy="749182"/>
          </a:xfrm>
          <a:prstGeom prst="rect">
            <a:avLst/>
          </a:prstGeom>
        </p:spPr>
      </p:pic>
    </p:spTree>
    <p:extLst>
      <p:ext uri="{BB962C8B-B14F-4D97-AF65-F5344CB8AC3E}">
        <p14:creationId xmlns:p14="http://schemas.microsoft.com/office/powerpoint/2010/main" val="273702856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1" r:id="rId5"/>
    <p:sldLayoutId id="2147483682" r:id="rId6"/>
    <p:sldLayoutId id="2147483683" r:id="rId7"/>
    <p:sldLayoutId id="2147483684" r:id="rId8"/>
    <p:sldLayoutId id="2147483685" r:id="rId9"/>
    <p:sldLayoutId id="2147483686" r:id="rId10"/>
    <p:sldLayoutId id="2147483673" r:id="rId11"/>
  </p:sldLayoutIdLst>
  <p:txStyles>
    <p:titleStyle>
      <a:lvl1pPr algn="l" defTabSz="914400" rtl="0" eaLnBrk="1" latinLnBrk="0" hangingPunct="1">
        <a:lnSpc>
          <a:spcPct val="90000"/>
        </a:lnSpc>
        <a:spcBef>
          <a:spcPct val="0"/>
        </a:spcBef>
        <a:buNone/>
        <a:defRPr sz="4400" kern="1200">
          <a:solidFill>
            <a:srgbClr val="12543B"/>
          </a:solidFill>
          <a:latin typeface="Sharp Sans No1 Bold" pitchFamily="50" charset="0"/>
          <a:ea typeface="Sharp Sans No1 Bold" pitchFamily="50" charset="0"/>
          <a:cs typeface="Sharp Sans No1 Bold" pitchFamily="5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2543B"/>
          </a:solidFill>
          <a:latin typeface="Sharp Sans No1 Semibold" pitchFamily="50" charset="0"/>
          <a:ea typeface="Sharp Sans No1 Semibold" pitchFamily="50" charset="0"/>
          <a:cs typeface="Sharp Sans No1 Semibold" pitchFamily="50"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2543B"/>
          </a:solidFill>
          <a:latin typeface="Sharp Sans No1 Medium" pitchFamily="50" charset="0"/>
          <a:ea typeface="Sharp Sans No1 Medium" pitchFamily="50" charset="0"/>
          <a:cs typeface="Sharp Sans No1 Medium" pitchFamily="50"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2543B"/>
          </a:solidFill>
          <a:latin typeface="Sharp Sans No1 Book" pitchFamily="50" charset="0"/>
          <a:ea typeface="Sharp Sans No1 Book" pitchFamily="50" charset="0"/>
          <a:cs typeface="Sharp Sans No1 Book" pitchFamily="50"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2543B"/>
          </a:solidFill>
          <a:latin typeface="Sharp Sans No1 Light" pitchFamily="50" charset="0"/>
          <a:ea typeface="Sharp Sans No1 Light" pitchFamily="50" charset="0"/>
          <a:cs typeface="Sharp Sans No1 Light" pitchFamily="50"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2543B"/>
          </a:solidFill>
          <a:latin typeface="Sharp Sans No1 Light" pitchFamily="50" charset="0"/>
          <a:ea typeface="Sharp Sans No1 Light" pitchFamily="50" charset="0"/>
          <a:cs typeface="Sharp Sans No1 Light" pitchFamily="50"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pixabay.com/sv/?utm_source=link-attribution&amp;utm_medium=referral&amp;utm_campaign=image&amp;utm_content=1845835" TargetMode="External"/><Relationship Id="rId4" Type="http://schemas.openxmlformats.org/officeDocument/2006/relationships/hyperlink" Target="https://pixabay.com/sv/users/Pexels-2286921/?utm_source=link-attribution&amp;utm_medium=referral&amp;utm_campaign=image&amp;utm_content=1845835"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xtension.iastate.edu/agdm/wholefarm/html/c6-46.html" TargetMode="External"/><Relationship Id="rId2" Type="http://schemas.openxmlformats.org/officeDocument/2006/relationships/hyperlink" Target="https://helda.helsinki.fi/bitstream/handle/10138/228594/OPPIKIRJA_Ryh%C3%A4nen%26Sipil%C3%A4inen.pdf?sequence=3&amp;isAllowed=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Ild av Pexels från Pixabay &#10;&#10;">
            <a:extLst>
              <a:ext uri="{FF2B5EF4-FFF2-40B4-BE49-F238E27FC236}">
                <a16:creationId xmlns:a16="http://schemas.microsoft.com/office/drawing/2014/main" id="{7096E3C5-D919-4435-B440-557792CA5E2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9863"/>
            <a:ext cx="12298164" cy="6698273"/>
          </a:xfrm>
          <a:prstGeom prst="rect">
            <a:avLst/>
          </a:prstGeom>
          <a:ln w="76200">
            <a:solidFill>
              <a:srgbClr val="007635"/>
            </a:solidFill>
          </a:ln>
        </p:spPr>
      </p:pic>
      <p:sp>
        <p:nvSpPr>
          <p:cNvPr id="6" name="textruta 5">
            <a:extLst>
              <a:ext uri="{FF2B5EF4-FFF2-40B4-BE49-F238E27FC236}">
                <a16:creationId xmlns:a16="http://schemas.microsoft.com/office/drawing/2014/main" id="{786D0ACC-581D-460F-83D9-9F35341BA173}"/>
              </a:ext>
            </a:extLst>
          </p:cNvPr>
          <p:cNvSpPr txBox="1"/>
          <p:nvPr/>
        </p:nvSpPr>
        <p:spPr>
          <a:xfrm>
            <a:off x="10900881" y="6562692"/>
            <a:ext cx="3657600" cy="215444"/>
          </a:xfrm>
          <a:prstGeom prst="rect">
            <a:avLst/>
          </a:prstGeom>
          <a:noFill/>
        </p:spPr>
        <p:txBody>
          <a:bodyPr wrap="square" rtlCol="0">
            <a:spAutoFit/>
          </a:bodyPr>
          <a:lstStyle/>
          <a:p>
            <a:r>
              <a:rPr lang="sv-SE" sz="800" dirty="0">
                <a:solidFill>
                  <a:schemeClr val="bg1"/>
                </a:solidFill>
              </a:rPr>
              <a:t>Bild av </a:t>
            </a:r>
            <a:r>
              <a:rPr lang="sv-SE" sz="800" u="sng" dirty="0" err="1">
                <a:solidFill>
                  <a:schemeClr val="bg1"/>
                </a:solidFill>
                <a:hlinkClick r:id="rId4">
                  <a:extLst>
                    <a:ext uri="{A12FA001-AC4F-418D-AE19-62706E023703}">
                      <ahyp:hlinkClr xmlns:ahyp="http://schemas.microsoft.com/office/drawing/2018/hyperlinkcolor" val="tx"/>
                    </a:ext>
                  </a:extLst>
                </a:hlinkClick>
              </a:rPr>
              <a:t>Pexels</a:t>
            </a:r>
            <a:r>
              <a:rPr lang="sv-SE" sz="800" dirty="0">
                <a:solidFill>
                  <a:schemeClr val="bg1"/>
                </a:solidFill>
              </a:rPr>
              <a:t> från </a:t>
            </a:r>
            <a:r>
              <a:rPr lang="sv-SE" sz="800" u="sng" dirty="0" err="1">
                <a:solidFill>
                  <a:schemeClr val="bg1"/>
                </a:solidFill>
                <a:hlinkClick r:id="rId5">
                  <a:extLst>
                    <a:ext uri="{A12FA001-AC4F-418D-AE19-62706E023703}">
                      <ahyp:hlinkClr xmlns:ahyp="http://schemas.microsoft.com/office/drawing/2018/hyperlinkcolor" val="tx"/>
                    </a:ext>
                  </a:extLst>
                </a:hlinkClick>
              </a:rPr>
              <a:t>Pixabay</a:t>
            </a:r>
            <a:r>
              <a:rPr lang="sv-SE" sz="800" dirty="0">
                <a:solidFill>
                  <a:schemeClr val="bg1"/>
                </a:solidFill>
              </a:rPr>
              <a:t> </a:t>
            </a:r>
            <a:endParaRPr lang="sv-FI" sz="800" dirty="0">
              <a:solidFill>
                <a:schemeClr val="bg1"/>
              </a:solidFill>
            </a:endParaRPr>
          </a:p>
        </p:txBody>
      </p:sp>
      <p:sp>
        <p:nvSpPr>
          <p:cNvPr id="7" name="textruta 6">
            <a:extLst>
              <a:ext uri="{FF2B5EF4-FFF2-40B4-BE49-F238E27FC236}">
                <a16:creationId xmlns:a16="http://schemas.microsoft.com/office/drawing/2014/main" id="{8A016496-841A-4444-8214-D4A0BE413741}"/>
              </a:ext>
            </a:extLst>
          </p:cNvPr>
          <p:cNvSpPr txBox="1"/>
          <p:nvPr/>
        </p:nvSpPr>
        <p:spPr>
          <a:xfrm>
            <a:off x="799672" y="1173882"/>
            <a:ext cx="9462499" cy="3046988"/>
          </a:xfrm>
          <a:prstGeom prst="rect">
            <a:avLst/>
          </a:prstGeom>
          <a:noFill/>
        </p:spPr>
        <p:txBody>
          <a:bodyPr wrap="square" rtlCol="0">
            <a:spAutoFit/>
          </a:bodyPr>
          <a:lstStyle/>
          <a:p>
            <a:r>
              <a:rPr lang="sv-FI" sz="4800" dirty="0">
                <a:solidFill>
                  <a:srgbClr val="12543B"/>
                </a:solidFill>
                <a:latin typeface="Sharp Sans No1 Semibold" pitchFamily="50" charset="0"/>
                <a:ea typeface="Sharp Sans No1 Semibold" pitchFamily="50" charset="0"/>
                <a:cs typeface="Sharp Sans No1 Semibold" pitchFamily="50" charset="0"/>
              </a:rPr>
              <a:t>ÖSP</a:t>
            </a:r>
            <a:br>
              <a:rPr lang="sv-FI" sz="6000" dirty="0">
                <a:solidFill>
                  <a:srgbClr val="12543B"/>
                </a:solidFill>
                <a:latin typeface="Sharp Sans No1 Semibold" pitchFamily="50" charset="0"/>
                <a:ea typeface="Sharp Sans No1 Semibold" pitchFamily="50" charset="0"/>
                <a:cs typeface="Sharp Sans No1 Semibold" pitchFamily="50" charset="0"/>
              </a:rPr>
            </a:br>
            <a:r>
              <a:rPr lang="sv-FI" sz="6000" dirty="0">
                <a:solidFill>
                  <a:srgbClr val="12543B"/>
                </a:solidFill>
                <a:latin typeface="Sharp Sans No1 Bold" pitchFamily="50" charset="0"/>
                <a:ea typeface="Sharp Sans No1 Bold" pitchFamily="50" charset="0"/>
                <a:cs typeface="Sharp Sans No1 Bold" pitchFamily="50" charset="0"/>
              </a:rPr>
              <a:t>EKONOMILABORATORIET</a:t>
            </a:r>
            <a:r>
              <a:rPr lang="sv-FI" sz="6000" dirty="0">
                <a:solidFill>
                  <a:srgbClr val="12543B"/>
                </a:solidFill>
                <a:latin typeface="Sharp Sans No1 Semibold" pitchFamily="50" charset="0"/>
                <a:ea typeface="Sharp Sans No1 Semibold" pitchFamily="50" charset="0"/>
                <a:cs typeface="Sharp Sans No1 Semibold" pitchFamily="50" charset="0"/>
              </a:rPr>
              <a:t> </a:t>
            </a:r>
            <a:br>
              <a:rPr lang="sv-FI" sz="6000" dirty="0">
                <a:solidFill>
                  <a:srgbClr val="12543B"/>
                </a:solidFill>
                <a:latin typeface="Sharp Sans No1 Semibold" pitchFamily="50" charset="0"/>
                <a:ea typeface="Sharp Sans No1 Semibold" pitchFamily="50" charset="0"/>
                <a:cs typeface="Sharp Sans No1 Semibold" pitchFamily="50" charset="0"/>
              </a:rPr>
            </a:br>
            <a:endParaRPr lang="sv-FI" sz="6000" dirty="0">
              <a:solidFill>
                <a:srgbClr val="12543B"/>
              </a:solidFill>
              <a:latin typeface="Sharp Sans No1 Semibold" pitchFamily="50" charset="0"/>
              <a:ea typeface="Sharp Sans No1 Semibold" pitchFamily="50" charset="0"/>
              <a:cs typeface="Sharp Sans No1 Semibold" pitchFamily="50" charset="0"/>
            </a:endParaRPr>
          </a:p>
          <a:p>
            <a:r>
              <a:rPr lang="sv-FI" sz="2400" dirty="0">
                <a:solidFill>
                  <a:srgbClr val="12543B"/>
                </a:solidFill>
                <a:latin typeface="Sharp Sans No1 Semibold" pitchFamily="50" charset="0"/>
                <a:ea typeface="Sharp Sans No1 Semibold" pitchFamily="50" charset="0"/>
                <a:cs typeface="Sharp Sans No1 Semibold" pitchFamily="50" charset="0"/>
              </a:rPr>
              <a:t>Strategi för lantbruksföretag</a:t>
            </a:r>
          </a:p>
        </p:txBody>
      </p:sp>
    </p:spTree>
    <p:extLst>
      <p:ext uri="{BB962C8B-B14F-4D97-AF65-F5344CB8AC3E}">
        <p14:creationId xmlns:p14="http://schemas.microsoft.com/office/powerpoint/2010/main" val="313579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178384" y="101251"/>
            <a:ext cx="9344660" cy="4351338"/>
          </a:xfrm>
        </p:spPr>
        <p:txBody>
          <a:bodyPr>
            <a:normAutofit fontScale="85000" lnSpcReduction="20000"/>
          </a:bodyPr>
          <a:lstStyle/>
          <a:p>
            <a:pPr marL="0" indent="0">
              <a:buNone/>
            </a:pPr>
            <a:r>
              <a:rPr lang="sv-FI" sz="4400">
                <a:latin typeface="Sharp Sans No1 Bold"/>
              </a:rPr>
              <a:t>Vanliga strategier för lantbruksföretag</a:t>
            </a:r>
          </a:p>
          <a:p>
            <a:r>
              <a:rPr lang="sv-FI" b="1">
                <a:latin typeface="Sharp Sans No1 Bold"/>
              </a:rPr>
              <a:t>Tillväxt</a:t>
            </a:r>
            <a:r>
              <a:rPr lang="sv-FI">
                <a:latin typeface="Sharp Sans No1 Bold"/>
              </a:rPr>
              <a:t> – Öka storleken på företaget (Omsättning, skörd, djurantal)</a:t>
            </a:r>
          </a:p>
          <a:p>
            <a:r>
              <a:rPr lang="sv-FI" b="1">
                <a:latin typeface="Sharp Sans No1 Bold"/>
              </a:rPr>
              <a:t>Stabilitet</a:t>
            </a:r>
            <a:r>
              <a:rPr lang="sv-FI">
                <a:latin typeface="Sharp Sans No1 Bold"/>
              </a:rPr>
              <a:t> – Storleken på samma nivå, trimning av t.ex. Resurseffektivitet etc.</a:t>
            </a:r>
          </a:p>
          <a:p>
            <a:r>
              <a:rPr lang="sv-FI" b="1">
                <a:latin typeface="Sharp Sans No1 Bold"/>
              </a:rPr>
              <a:t>Omstrukturering </a:t>
            </a:r>
            <a:r>
              <a:rPr lang="sv-FI">
                <a:latin typeface="Sharp Sans No1 Bold"/>
              </a:rPr>
              <a:t>– Görs när verksamheten inte presterar som den borde t.ex. Dåliga inkomstnivåer som riskerar att företaget har soliditetsproblem eller riskerar konkurs.</a:t>
            </a:r>
          </a:p>
          <a:p>
            <a:r>
              <a:rPr lang="sv-FI" b="1">
                <a:latin typeface="Sharp Sans No1 Bold"/>
              </a:rPr>
              <a:t>Ägarskifte</a:t>
            </a:r>
            <a:r>
              <a:rPr lang="sv-FI">
                <a:latin typeface="Sharp Sans No1 Bold"/>
              </a:rPr>
              <a:t> – Strategier för att överlåta verksamheten till nästa generation eller företagare.</a:t>
            </a:r>
          </a:p>
          <a:p>
            <a:r>
              <a:rPr lang="sv-FI" b="1">
                <a:latin typeface="Sharp Sans No1 Bold"/>
              </a:rPr>
              <a:t>Exit – </a:t>
            </a:r>
            <a:r>
              <a:rPr lang="sv-FI">
                <a:latin typeface="Sharp Sans No1 Bold"/>
              </a:rPr>
              <a:t>Strategier för att lämna businessen på bästa sätt.</a:t>
            </a:r>
          </a:p>
          <a:p>
            <a:endParaRPr lang="sv-FI">
              <a:latin typeface="Sharp Sans No1 Bold"/>
            </a:endParaRPr>
          </a:p>
          <a:p>
            <a:pPr marL="0" indent="0">
              <a:buNone/>
            </a:pPr>
            <a:r>
              <a:rPr lang="sv-FI">
                <a:latin typeface="Sharp Sans No1 Bold"/>
              </a:rPr>
              <a:t>Don Hofstrand, 2016.Iowa State University. Ag decision maker. </a:t>
            </a:r>
            <a:endParaRPr lang="sv-FI" dirty="0">
              <a:latin typeface="Sharp Sans No1 Bold"/>
            </a:endParaRPr>
          </a:p>
        </p:txBody>
      </p:sp>
      <p:pic>
        <p:nvPicPr>
          <p:cNvPr id="3" name="Bildobjekt 2">
            <a:extLst>
              <a:ext uri="{FF2B5EF4-FFF2-40B4-BE49-F238E27FC236}">
                <a16:creationId xmlns:a16="http://schemas.microsoft.com/office/drawing/2014/main" id="{2E70A01F-EAA4-4E9F-A9CD-A8B70789DD7F}"/>
              </a:ext>
            </a:extLst>
          </p:cNvPr>
          <p:cNvPicPr>
            <a:picLocks noChangeAspect="1"/>
          </p:cNvPicPr>
          <p:nvPr/>
        </p:nvPicPr>
        <p:blipFill>
          <a:blip r:embed="rId2"/>
          <a:stretch>
            <a:fillRect/>
          </a:stretch>
        </p:blipFill>
        <p:spPr>
          <a:xfrm>
            <a:off x="9106293" y="2161566"/>
            <a:ext cx="2630079" cy="4129058"/>
          </a:xfrm>
          <a:prstGeom prst="rect">
            <a:avLst/>
          </a:prstGeom>
        </p:spPr>
      </p:pic>
    </p:spTree>
    <p:extLst>
      <p:ext uri="{BB962C8B-B14F-4D97-AF65-F5344CB8AC3E}">
        <p14:creationId xmlns:p14="http://schemas.microsoft.com/office/powerpoint/2010/main" val="284791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65D830-BC87-4601-B4F3-04FD7D04184F}"/>
              </a:ext>
            </a:extLst>
          </p:cNvPr>
          <p:cNvSpPr>
            <a:spLocks noGrp="1"/>
          </p:cNvSpPr>
          <p:nvPr>
            <p:ph type="title"/>
          </p:nvPr>
        </p:nvSpPr>
        <p:spPr>
          <a:xfrm>
            <a:off x="419100" y="150921"/>
            <a:ext cx="7381875" cy="701336"/>
          </a:xfrm>
        </p:spPr>
        <p:txBody>
          <a:bodyPr/>
          <a:lstStyle/>
          <a:p>
            <a:r>
              <a:rPr lang="sv-FI" dirty="0"/>
              <a:t>Källor</a:t>
            </a:r>
          </a:p>
        </p:txBody>
      </p:sp>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298266" y="852257"/>
            <a:ext cx="9344660" cy="4351338"/>
          </a:xfrm>
        </p:spPr>
        <p:txBody>
          <a:bodyPr/>
          <a:lstStyle/>
          <a:p>
            <a:pPr marL="457200" lvl="1" indent="0">
              <a:buNone/>
            </a:pPr>
            <a:r>
              <a:rPr lang="sv-FI" sz="2000" dirty="0"/>
              <a:t>Skärvad P-H, Olsson J.</a:t>
            </a:r>
            <a:r>
              <a:rPr lang="en-US" sz="2000" b="1" kern="0" dirty="0">
                <a:latin typeface="+mn-lt"/>
                <a:ea typeface="+mn-ea"/>
              </a:rPr>
              <a:t> </a:t>
            </a:r>
            <a:r>
              <a:rPr lang="en-US" sz="2000" kern="0" dirty="0">
                <a:latin typeface="+mn-lt"/>
                <a:ea typeface="+mn-ea"/>
              </a:rPr>
              <a:t>(2013).</a:t>
            </a:r>
            <a:r>
              <a:rPr lang="sv-FI" sz="2000" dirty="0"/>
              <a:t> Företagsekonomi 100. </a:t>
            </a:r>
            <a:r>
              <a:rPr lang="en-US" sz="2000" kern="0" dirty="0">
                <a:latin typeface="+mn-lt"/>
                <a:ea typeface="+mn-ea"/>
              </a:rPr>
              <a:t>s. 81-95</a:t>
            </a:r>
          </a:p>
          <a:p>
            <a:pPr marL="457200" lvl="1" indent="0">
              <a:buNone/>
            </a:pPr>
            <a:endParaRPr lang="sv-FI" sz="2000" dirty="0"/>
          </a:p>
          <a:p>
            <a:pPr marL="457200" lvl="1" indent="0">
              <a:buNone/>
            </a:pPr>
            <a:r>
              <a:rPr lang="sv-FI" sz="2000" dirty="0"/>
              <a:t>Ryhänen M, Sipiläinen T. (2018). </a:t>
            </a:r>
            <a:r>
              <a:rPr lang="sv-FI" sz="2000" dirty="0" err="1"/>
              <a:t>Maatalousyrityksen</a:t>
            </a:r>
            <a:r>
              <a:rPr lang="sv-FI" sz="2000" dirty="0"/>
              <a:t> </a:t>
            </a:r>
            <a:r>
              <a:rPr lang="sv-FI" sz="2000" dirty="0" err="1"/>
              <a:t>johtaminen</a:t>
            </a:r>
            <a:r>
              <a:rPr lang="sv-FI" sz="2000" dirty="0"/>
              <a:t> ja </a:t>
            </a:r>
            <a:r>
              <a:rPr lang="sv-FI" sz="2000" dirty="0" err="1"/>
              <a:t>toiminnan</a:t>
            </a:r>
            <a:r>
              <a:rPr lang="sv-FI" sz="2000" dirty="0"/>
              <a:t> </a:t>
            </a:r>
            <a:r>
              <a:rPr lang="sv-FI" sz="2000" dirty="0" err="1"/>
              <a:t>kehittäminen</a:t>
            </a:r>
            <a:r>
              <a:rPr lang="sv-FI" sz="2000" dirty="0"/>
              <a:t>. S. 26-80 Tillgänglig: </a:t>
            </a:r>
            <a:r>
              <a:rPr lang="sv-FI" sz="2000" dirty="0">
                <a:hlinkClick r:id="rId2"/>
              </a:rPr>
              <a:t>https://helda.helsinki.fi/bitstream/handle/10138/228594/OPPIKIRJA_Ryh%C3%A4nen%26Sipil%C3%A4inen.pdf?sequence=3&amp;isAllowed=y</a:t>
            </a:r>
            <a:endParaRPr lang="sv-FI" sz="2000" dirty="0"/>
          </a:p>
          <a:p>
            <a:pPr marL="457200" lvl="1" indent="0">
              <a:buNone/>
            </a:pPr>
            <a:endParaRPr lang="sv-FI" sz="2000" dirty="0"/>
          </a:p>
          <a:p>
            <a:pPr marL="457200" lvl="1" indent="0">
              <a:buNone/>
            </a:pPr>
            <a:r>
              <a:rPr lang="sv-FI" sz="2000" dirty="0"/>
              <a:t>Hofstrand D. (2016). Farm Business </a:t>
            </a:r>
            <a:r>
              <a:rPr lang="sv-FI" sz="2000" dirty="0" err="1"/>
              <a:t>Strategies</a:t>
            </a:r>
            <a:r>
              <a:rPr lang="sv-FI" sz="2000" dirty="0"/>
              <a:t>. Ag decision </a:t>
            </a:r>
            <a:r>
              <a:rPr lang="sv-FI" sz="2000" dirty="0" err="1"/>
              <a:t>maker</a:t>
            </a:r>
            <a:r>
              <a:rPr lang="sv-FI" sz="2000" dirty="0"/>
              <a:t>. Tillgänglig: </a:t>
            </a:r>
            <a:r>
              <a:rPr lang="sv-FI" sz="2000" dirty="0">
                <a:hlinkClick r:id="rId3"/>
              </a:rPr>
              <a:t>https://www.extension.iastate.edu/agdm/wholefarm/html/c6-46.html</a:t>
            </a:r>
            <a:endParaRPr lang="sv-FI" sz="2000" dirty="0"/>
          </a:p>
          <a:p>
            <a:pPr marL="457200" lvl="1" indent="0">
              <a:buNone/>
            </a:pPr>
            <a:endParaRPr lang="sv-FI" sz="2000" dirty="0"/>
          </a:p>
          <a:p>
            <a:pPr marL="0" indent="0">
              <a:buNone/>
            </a:pPr>
            <a:endParaRPr lang="sv-FI" dirty="0"/>
          </a:p>
        </p:txBody>
      </p:sp>
    </p:spTree>
    <p:extLst>
      <p:ext uri="{BB962C8B-B14F-4D97-AF65-F5344CB8AC3E}">
        <p14:creationId xmlns:p14="http://schemas.microsoft.com/office/powerpoint/2010/main" val="214640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65D830-BC87-4601-B4F3-04FD7D04184F}"/>
              </a:ext>
            </a:extLst>
          </p:cNvPr>
          <p:cNvSpPr>
            <a:spLocks noGrp="1"/>
          </p:cNvSpPr>
          <p:nvPr>
            <p:ph type="title"/>
          </p:nvPr>
        </p:nvSpPr>
        <p:spPr>
          <a:xfrm>
            <a:off x="419100" y="150921"/>
            <a:ext cx="7381875" cy="701336"/>
          </a:xfrm>
        </p:spPr>
        <p:txBody>
          <a:bodyPr/>
          <a:lstStyle/>
          <a:p>
            <a:r>
              <a:rPr lang="sv-FI" dirty="0"/>
              <a:t>Diskussion</a:t>
            </a:r>
          </a:p>
        </p:txBody>
      </p:sp>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298266" y="852257"/>
            <a:ext cx="9344660" cy="4351338"/>
          </a:xfrm>
        </p:spPr>
        <p:txBody>
          <a:bodyPr/>
          <a:lstStyle/>
          <a:p>
            <a:pPr marL="0" indent="0">
              <a:buNone/>
            </a:pPr>
            <a:endParaRPr lang="sv-FI" sz="2400" dirty="0"/>
          </a:p>
          <a:p>
            <a:r>
              <a:rPr lang="sv-FI" sz="2400" dirty="0"/>
              <a:t>Upplever ni att ni har behov av en strategi?</a:t>
            </a:r>
          </a:p>
          <a:p>
            <a:r>
              <a:rPr lang="sv-FI" sz="2400" dirty="0"/>
              <a:t>Vad har ni för konkurrensfördelar jämfört med era konkurrenter?</a:t>
            </a:r>
          </a:p>
          <a:p>
            <a:r>
              <a:rPr lang="sv-FI" sz="2400" dirty="0"/>
              <a:t>Vad kan ni skapa för konkurrensfördelar </a:t>
            </a:r>
            <a:r>
              <a:rPr lang="sv-FI" sz="2400" dirty="0" err="1"/>
              <a:t>m.h.a</a:t>
            </a:r>
            <a:r>
              <a:rPr lang="sv-FI" sz="2400" dirty="0"/>
              <a:t>. en strategi</a:t>
            </a:r>
          </a:p>
          <a:p>
            <a:pPr marL="457200" lvl="1" indent="0">
              <a:buNone/>
            </a:pPr>
            <a:endParaRPr lang="sv-FI" sz="2000" dirty="0"/>
          </a:p>
          <a:p>
            <a:pPr marL="0" indent="0">
              <a:buNone/>
            </a:pPr>
            <a:endParaRPr lang="sv-FI" dirty="0"/>
          </a:p>
        </p:txBody>
      </p:sp>
    </p:spTree>
    <p:extLst>
      <p:ext uri="{BB962C8B-B14F-4D97-AF65-F5344CB8AC3E}">
        <p14:creationId xmlns:p14="http://schemas.microsoft.com/office/powerpoint/2010/main" val="325907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980C6058-B87D-E78E-7D59-8DB16857AA52}"/>
              </a:ext>
            </a:extLst>
          </p:cNvPr>
          <p:cNvSpPr txBox="1"/>
          <p:nvPr/>
        </p:nvSpPr>
        <p:spPr>
          <a:xfrm>
            <a:off x="4959010" y="4546887"/>
            <a:ext cx="3224463" cy="923330"/>
          </a:xfrm>
          <a:prstGeom prst="rect">
            <a:avLst/>
          </a:prstGeom>
          <a:noFill/>
        </p:spPr>
        <p:txBody>
          <a:bodyPr wrap="square" rtlCol="0">
            <a:spAutoFit/>
          </a:bodyPr>
          <a:lstStyle/>
          <a:p>
            <a:r>
              <a:rPr lang="sv-FI" sz="5400" dirty="0"/>
              <a:t>Resurser?</a:t>
            </a:r>
          </a:p>
        </p:txBody>
      </p:sp>
      <p:sp>
        <p:nvSpPr>
          <p:cNvPr id="3" name="textruta 2">
            <a:extLst>
              <a:ext uri="{FF2B5EF4-FFF2-40B4-BE49-F238E27FC236}">
                <a16:creationId xmlns:a16="http://schemas.microsoft.com/office/drawing/2014/main" id="{1CAB9BD0-3D3B-97FC-448D-8B23D5BECFB4}"/>
              </a:ext>
            </a:extLst>
          </p:cNvPr>
          <p:cNvSpPr txBox="1"/>
          <p:nvPr/>
        </p:nvSpPr>
        <p:spPr>
          <a:xfrm>
            <a:off x="878305" y="499873"/>
            <a:ext cx="2875548" cy="923330"/>
          </a:xfrm>
          <a:prstGeom prst="rect">
            <a:avLst/>
          </a:prstGeom>
          <a:noFill/>
        </p:spPr>
        <p:txBody>
          <a:bodyPr wrap="square" rtlCol="0">
            <a:spAutoFit/>
          </a:bodyPr>
          <a:lstStyle/>
          <a:p>
            <a:r>
              <a:rPr lang="sv-FI" sz="5400" dirty="0"/>
              <a:t>Mål?</a:t>
            </a:r>
          </a:p>
        </p:txBody>
      </p:sp>
      <p:sp>
        <p:nvSpPr>
          <p:cNvPr id="4" name="textruta 3">
            <a:extLst>
              <a:ext uri="{FF2B5EF4-FFF2-40B4-BE49-F238E27FC236}">
                <a16:creationId xmlns:a16="http://schemas.microsoft.com/office/drawing/2014/main" id="{E849D0FA-FF63-CCCB-D4F6-61D5632D3B1B}"/>
              </a:ext>
            </a:extLst>
          </p:cNvPr>
          <p:cNvSpPr txBox="1"/>
          <p:nvPr/>
        </p:nvSpPr>
        <p:spPr>
          <a:xfrm>
            <a:off x="304798" y="2695006"/>
            <a:ext cx="3360822" cy="923330"/>
          </a:xfrm>
          <a:prstGeom prst="rect">
            <a:avLst/>
          </a:prstGeom>
          <a:noFill/>
        </p:spPr>
        <p:txBody>
          <a:bodyPr wrap="square" rtlCol="0">
            <a:spAutoFit/>
          </a:bodyPr>
          <a:lstStyle/>
          <a:p>
            <a:r>
              <a:rPr lang="sv-FI" sz="5400" dirty="0"/>
              <a:t>Processer?</a:t>
            </a:r>
          </a:p>
        </p:txBody>
      </p:sp>
      <p:sp>
        <p:nvSpPr>
          <p:cNvPr id="5" name="textruta 4">
            <a:extLst>
              <a:ext uri="{FF2B5EF4-FFF2-40B4-BE49-F238E27FC236}">
                <a16:creationId xmlns:a16="http://schemas.microsoft.com/office/drawing/2014/main" id="{B59D7CC4-00C6-87FC-936D-EE731A890783}"/>
              </a:ext>
            </a:extLst>
          </p:cNvPr>
          <p:cNvSpPr txBox="1"/>
          <p:nvPr/>
        </p:nvSpPr>
        <p:spPr>
          <a:xfrm>
            <a:off x="3521236" y="3502607"/>
            <a:ext cx="2875548" cy="923330"/>
          </a:xfrm>
          <a:prstGeom prst="rect">
            <a:avLst/>
          </a:prstGeom>
          <a:noFill/>
        </p:spPr>
        <p:txBody>
          <a:bodyPr wrap="square" rtlCol="0">
            <a:spAutoFit/>
          </a:bodyPr>
          <a:lstStyle/>
          <a:p>
            <a:r>
              <a:rPr lang="sv-FI" sz="5400" dirty="0"/>
              <a:t>Fantasi?</a:t>
            </a:r>
          </a:p>
        </p:txBody>
      </p:sp>
      <p:sp>
        <p:nvSpPr>
          <p:cNvPr id="6" name="textruta 5">
            <a:extLst>
              <a:ext uri="{FF2B5EF4-FFF2-40B4-BE49-F238E27FC236}">
                <a16:creationId xmlns:a16="http://schemas.microsoft.com/office/drawing/2014/main" id="{7F693D2E-7166-6752-5635-B2F58FF081CD}"/>
              </a:ext>
            </a:extLst>
          </p:cNvPr>
          <p:cNvSpPr txBox="1"/>
          <p:nvPr/>
        </p:nvSpPr>
        <p:spPr>
          <a:xfrm>
            <a:off x="4018547" y="2579277"/>
            <a:ext cx="2875548" cy="923330"/>
          </a:xfrm>
          <a:prstGeom prst="rect">
            <a:avLst/>
          </a:prstGeom>
          <a:noFill/>
        </p:spPr>
        <p:txBody>
          <a:bodyPr wrap="square" rtlCol="0">
            <a:spAutoFit/>
          </a:bodyPr>
          <a:lstStyle/>
          <a:p>
            <a:r>
              <a:rPr lang="sv-FI" sz="5400" dirty="0"/>
              <a:t>Vision?</a:t>
            </a:r>
          </a:p>
        </p:txBody>
      </p:sp>
      <p:sp>
        <p:nvSpPr>
          <p:cNvPr id="7" name="textruta 6">
            <a:extLst>
              <a:ext uri="{FF2B5EF4-FFF2-40B4-BE49-F238E27FC236}">
                <a16:creationId xmlns:a16="http://schemas.microsoft.com/office/drawing/2014/main" id="{66C8D074-8713-4DCA-524B-164B8FBEA46B}"/>
              </a:ext>
            </a:extLst>
          </p:cNvPr>
          <p:cNvSpPr txBox="1"/>
          <p:nvPr/>
        </p:nvSpPr>
        <p:spPr>
          <a:xfrm>
            <a:off x="8530389" y="3031503"/>
            <a:ext cx="2875548" cy="923330"/>
          </a:xfrm>
          <a:prstGeom prst="rect">
            <a:avLst/>
          </a:prstGeom>
          <a:noFill/>
        </p:spPr>
        <p:txBody>
          <a:bodyPr wrap="square" rtlCol="0">
            <a:spAutoFit/>
          </a:bodyPr>
          <a:lstStyle/>
          <a:p>
            <a:r>
              <a:rPr lang="sv-FI" sz="5400" dirty="0"/>
              <a:t>Fokus?</a:t>
            </a:r>
          </a:p>
        </p:txBody>
      </p:sp>
      <p:sp>
        <p:nvSpPr>
          <p:cNvPr id="8" name="textruta 7">
            <a:extLst>
              <a:ext uri="{FF2B5EF4-FFF2-40B4-BE49-F238E27FC236}">
                <a16:creationId xmlns:a16="http://schemas.microsoft.com/office/drawing/2014/main" id="{49ABE754-6053-DDA0-5FCE-068331BA8C7D}"/>
              </a:ext>
            </a:extLst>
          </p:cNvPr>
          <p:cNvSpPr txBox="1"/>
          <p:nvPr/>
        </p:nvSpPr>
        <p:spPr>
          <a:xfrm>
            <a:off x="419094" y="3542004"/>
            <a:ext cx="2875548" cy="923330"/>
          </a:xfrm>
          <a:prstGeom prst="rect">
            <a:avLst/>
          </a:prstGeom>
          <a:noFill/>
        </p:spPr>
        <p:txBody>
          <a:bodyPr wrap="square" rtlCol="0">
            <a:spAutoFit/>
          </a:bodyPr>
          <a:lstStyle/>
          <a:p>
            <a:r>
              <a:rPr lang="sv-FI" sz="5400" dirty="0"/>
              <a:t>Beslut?</a:t>
            </a:r>
          </a:p>
        </p:txBody>
      </p:sp>
      <p:sp>
        <p:nvSpPr>
          <p:cNvPr id="9" name="textruta 8">
            <a:extLst>
              <a:ext uri="{FF2B5EF4-FFF2-40B4-BE49-F238E27FC236}">
                <a16:creationId xmlns:a16="http://schemas.microsoft.com/office/drawing/2014/main" id="{7C3DF283-C827-BA85-D0AF-670AE389ADD1}"/>
              </a:ext>
            </a:extLst>
          </p:cNvPr>
          <p:cNvSpPr txBox="1"/>
          <p:nvPr/>
        </p:nvSpPr>
        <p:spPr>
          <a:xfrm>
            <a:off x="6505076" y="1423203"/>
            <a:ext cx="4517859" cy="923330"/>
          </a:xfrm>
          <a:prstGeom prst="rect">
            <a:avLst/>
          </a:prstGeom>
          <a:noFill/>
        </p:spPr>
        <p:txBody>
          <a:bodyPr wrap="square" rtlCol="0">
            <a:spAutoFit/>
          </a:bodyPr>
          <a:lstStyle/>
          <a:p>
            <a:r>
              <a:rPr lang="sv-FI" sz="5400" dirty="0"/>
              <a:t>Medarbetare?</a:t>
            </a:r>
          </a:p>
        </p:txBody>
      </p:sp>
      <p:sp>
        <p:nvSpPr>
          <p:cNvPr id="10" name="textruta 9">
            <a:extLst>
              <a:ext uri="{FF2B5EF4-FFF2-40B4-BE49-F238E27FC236}">
                <a16:creationId xmlns:a16="http://schemas.microsoft.com/office/drawing/2014/main" id="{5579655C-04DA-177C-9CF2-2BD1CFCE8D6B}"/>
              </a:ext>
            </a:extLst>
          </p:cNvPr>
          <p:cNvSpPr txBox="1"/>
          <p:nvPr/>
        </p:nvSpPr>
        <p:spPr>
          <a:xfrm>
            <a:off x="5141494" y="856850"/>
            <a:ext cx="4002506" cy="923330"/>
          </a:xfrm>
          <a:prstGeom prst="rect">
            <a:avLst/>
          </a:prstGeom>
          <a:noFill/>
        </p:spPr>
        <p:txBody>
          <a:bodyPr wrap="square" rtlCol="0">
            <a:spAutoFit/>
          </a:bodyPr>
          <a:lstStyle/>
          <a:p>
            <a:r>
              <a:rPr lang="sv-FI" sz="5400" dirty="0"/>
              <a:t>Människor?</a:t>
            </a:r>
          </a:p>
        </p:txBody>
      </p:sp>
      <p:sp>
        <p:nvSpPr>
          <p:cNvPr id="11" name="textruta 10">
            <a:extLst>
              <a:ext uri="{FF2B5EF4-FFF2-40B4-BE49-F238E27FC236}">
                <a16:creationId xmlns:a16="http://schemas.microsoft.com/office/drawing/2014/main" id="{FC1B2986-1DCC-461B-5641-20E5BE8EE658}"/>
              </a:ext>
            </a:extLst>
          </p:cNvPr>
          <p:cNvSpPr txBox="1"/>
          <p:nvPr/>
        </p:nvSpPr>
        <p:spPr>
          <a:xfrm>
            <a:off x="6894095" y="2258688"/>
            <a:ext cx="3713749" cy="923330"/>
          </a:xfrm>
          <a:prstGeom prst="rect">
            <a:avLst/>
          </a:prstGeom>
          <a:noFill/>
        </p:spPr>
        <p:txBody>
          <a:bodyPr wrap="square" rtlCol="0">
            <a:spAutoFit/>
          </a:bodyPr>
          <a:lstStyle/>
          <a:p>
            <a:r>
              <a:rPr lang="sv-FI" sz="5400" dirty="0"/>
              <a:t>Motivation?</a:t>
            </a:r>
          </a:p>
        </p:txBody>
      </p:sp>
      <p:sp>
        <p:nvSpPr>
          <p:cNvPr id="12" name="textruta 11">
            <a:extLst>
              <a:ext uri="{FF2B5EF4-FFF2-40B4-BE49-F238E27FC236}">
                <a16:creationId xmlns:a16="http://schemas.microsoft.com/office/drawing/2014/main" id="{DD7EC292-0099-62BF-A602-EBE1C50DDC0C}"/>
              </a:ext>
            </a:extLst>
          </p:cNvPr>
          <p:cNvSpPr txBox="1"/>
          <p:nvPr/>
        </p:nvSpPr>
        <p:spPr>
          <a:xfrm>
            <a:off x="599571" y="1534997"/>
            <a:ext cx="4126832" cy="923330"/>
          </a:xfrm>
          <a:prstGeom prst="rect">
            <a:avLst/>
          </a:prstGeom>
          <a:noFill/>
        </p:spPr>
        <p:txBody>
          <a:bodyPr wrap="square" rtlCol="0">
            <a:spAutoFit/>
          </a:bodyPr>
          <a:lstStyle/>
          <a:p>
            <a:r>
              <a:rPr lang="sv-FI" sz="5400" dirty="0"/>
              <a:t>Organisering?</a:t>
            </a:r>
          </a:p>
        </p:txBody>
      </p:sp>
    </p:spTree>
    <p:extLst>
      <p:ext uri="{BB962C8B-B14F-4D97-AF65-F5344CB8AC3E}">
        <p14:creationId xmlns:p14="http://schemas.microsoft.com/office/powerpoint/2010/main" val="29470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390820" y="249033"/>
            <a:ext cx="8676980" cy="4351338"/>
          </a:xfrm>
        </p:spPr>
        <p:txBody>
          <a:bodyPr>
            <a:normAutofit/>
          </a:bodyPr>
          <a:lstStyle/>
          <a:p>
            <a:pPr marL="0" indent="0">
              <a:buNone/>
            </a:pPr>
            <a:r>
              <a:rPr lang="sv-FI" sz="4400" dirty="0">
                <a:latin typeface="Sharp Sans No1 Bold"/>
              </a:rPr>
              <a:t>Varför strategi?</a:t>
            </a:r>
          </a:p>
          <a:p>
            <a:r>
              <a:rPr lang="sv-FI" dirty="0"/>
              <a:t>Företagande består till stor del av beslutsfattande. Besluten blir</a:t>
            </a:r>
            <a:r>
              <a:rPr lang="sv-FI" b="1" dirty="0"/>
              <a:t> strukturerade</a:t>
            </a:r>
            <a:r>
              <a:rPr lang="sv-FI" dirty="0"/>
              <a:t> när de utgår från en strategi.</a:t>
            </a:r>
          </a:p>
          <a:p>
            <a:r>
              <a:rPr lang="sv-FI" dirty="0"/>
              <a:t>Utan strategi kan beslutsfattandet i företaget ses som </a:t>
            </a:r>
            <a:r>
              <a:rPr lang="sv-FI" b="1" dirty="0"/>
              <a:t>slumpmässigt.</a:t>
            </a:r>
          </a:p>
          <a:p>
            <a:r>
              <a:rPr lang="sv-FI" dirty="0"/>
              <a:t>Förutom den riktning och den ram strategin ger åt företaget ger själva strategiarbetet och processen en </a:t>
            </a:r>
            <a:r>
              <a:rPr lang="sv-FI" b="1" dirty="0"/>
              <a:t>bild av situationen åt företagaren</a:t>
            </a:r>
          </a:p>
          <a:p>
            <a:endParaRPr lang="sv-FI" sz="2400" b="1" dirty="0"/>
          </a:p>
        </p:txBody>
      </p:sp>
      <p:pic>
        <p:nvPicPr>
          <p:cNvPr id="3" name="Bildobjekt 2">
            <a:extLst>
              <a:ext uri="{FF2B5EF4-FFF2-40B4-BE49-F238E27FC236}">
                <a16:creationId xmlns:a16="http://schemas.microsoft.com/office/drawing/2014/main" id="{289A334A-DD8A-41E5-8711-26C763F03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7949" y="2756261"/>
            <a:ext cx="3024051" cy="3024051"/>
          </a:xfrm>
          <a:prstGeom prst="rect">
            <a:avLst/>
          </a:prstGeom>
        </p:spPr>
      </p:pic>
    </p:spTree>
    <p:extLst>
      <p:ext uri="{BB962C8B-B14F-4D97-AF65-F5344CB8AC3E}">
        <p14:creationId xmlns:p14="http://schemas.microsoft.com/office/powerpoint/2010/main" val="163287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65D830-BC87-4601-B4F3-04FD7D04184F}"/>
              </a:ext>
            </a:extLst>
          </p:cNvPr>
          <p:cNvSpPr>
            <a:spLocks noGrp="1"/>
          </p:cNvSpPr>
          <p:nvPr>
            <p:ph type="title"/>
          </p:nvPr>
        </p:nvSpPr>
        <p:spPr>
          <a:xfrm>
            <a:off x="419100" y="150921"/>
            <a:ext cx="7381875" cy="701336"/>
          </a:xfrm>
        </p:spPr>
        <p:txBody>
          <a:bodyPr/>
          <a:lstStyle/>
          <a:p>
            <a:endParaRPr lang="sv-FI" dirty="0"/>
          </a:p>
        </p:txBody>
      </p:sp>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298266" y="852257"/>
            <a:ext cx="9344660" cy="4351338"/>
          </a:xfrm>
        </p:spPr>
        <p:txBody>
          <a:bodyPr>
            <a:normAutofit/>
          </a:bodyPr>
          <a:lstStyle/>
          <a:p>
            <a:endParaRPr lang="sv-FI" sz="2000" dirty="0"/>
          </a:p>
          <a:p>
            <a:pPr marL="0" indent="0">
              <a:buNone/>
            </a:pPr>
            <a:endParaRPr lang="sv-FI" sz="2000" dirty="0">
              <a:latin typeface="Sharp Sans No1 Bold"/>
            </a:endParaRPr>
          </a:p>
        </p:txBody>
      </p:sp>
      <p:pic>
        <p:nvPicPr>
          <p:cNvPr id="5" name="Bildobjekt 4" descr="En bild som visar text, väg, motorväg&#10;&#10;Automatiskt genererad beskrivning">
            <a:extLst>
              <a:ext uri="{FF2B5EF4-FFF2-40B4-BE49-F238E27FC236}">
                <a16:creationId xmlns:a16="http://schemas.microsoft.com/office/drawing/2014/main" id="{7DFDD988-70D8-43D6-BA51-F04DCABBA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ruta 5">
            <a:extLst>
              <a:ext uri="{FF2B5EF4-FFF2-40B4-BE49-F238E27FC236}">
                <a16:creationId xmlns:a16="http://schemas.microsoft.com/office/drawing/2014/main" id="{9AD8412C-7F36-4306-BC55-2E80A1F68D12}"/>
              </a:ext>
            </a:extLst>
          </p:cNvPr>
          <p:cNvSpPr txBox="1"/>
          <p:nvPr/>
        </p:nvSpPr>
        <p:spPr>
          <a:xfrm rot="16200000">
            <a:off x="4622892" y="2687788"/>
            <a:ext cx="2946216" cy="523220"/>
          </a:xfrm>
          <a:prstGeom prst="rect">
            <a:avLst/>
          </a:prstGeom>
          <a:noFill/>
        </p:spPr>
        <p:txBody>
          <a:bodyPr wrap="square" rtlCol="0">
            <a:spAutoFit/>
          </a:bodyPr>
          <a:lstStyle/>
          <a:p>
            <a:r>
              <a:rPr lang="sv-FI" sz="2800" dirty="0">
                <a:solidFill>
                  <a:srgbClr val="00B050"/>
                </a:solidFill>
              </a:rPr>
              <a:t>Konkurrensfördel!</a:t>
            </a:r>
          </a:p>
        </p:txBody>
      </p:sp>
      <p:sp>
        <p:nvSpPr>
          <p:cNvPr id="7" name="textruta 6">
            <a:extLst>
              <a:ext uri="{FF2B5EF4-FFF2-40B4-BE49-F238E27FC236}">
                <a16:creationId xmlns:a16="http://schemas.microsoft.com/office/drawing/2014/main" id="{E8E03F73-9D30-4B96-A85E-142617ADC016}"/>
              </a:ext>
            </a:extLst>
          </p:cNvPr>
          <p:cNvSpPr txBox="1"/>
          <p:nvPr/>
        </p:nvSpPr>
        <p:spPr>
          <a:xfrm rot="16846533">
            <a:off x="2953834" y="4637988"/>
            <a:ext cx="3337089" cy="523220"/>
          </a:xfrm>
          <a:prstGeom prst="rect">
            <a:avLst/>
          </a:prstGeom>
          <a:noFill/>
        </p:spPr>
        <p:txBody>
          <a:bodyPr wrap="square" rtlCol="0">
            <a:spAutoFit/>
          </a:bodyPr>
          <a:lstStyle/>
          <a:p>
            <a:r>
              <a:rPr lang="sv-FI" sz="2800" dirty="0">
                <a:solidFill>
                  <a:srgbClr val="FF0000"/>
                </a:solidFill>
              </a:rPr>
              <a:t>Konkurrensnackdel!</a:t>
            </a:r>
          </a:p>
        </p:txBody>
      </p:sp>
      <p:sp>
        <p:nvSpPr>
          <p:cNvPr id="8" name="textruta 7">
            <a:extLst>
              <a:ext uri="{FF2B5EF4-FFF2-40B4-BE49-F238E27FC236}">
                <a16:creationId xmlns:a16="http://schemas.microsoft.com/office/drawing/2014/main" id="{DC00889E-CFF4-4C94-8B13-A432DF7505D6}"/>
              </a:ext>
            </a:extLst>
          </p:cNvPr>
          <p:cNvSpPr txBox="1"/>
          <p:nvPr/>
        </p:nvSpPr>
        <p:spPr>
          <a:xfrm>
            <a:off x="10765410" y="6623637"/>
            <a:ext cx="2017336" cy="276999"/>
          </a:xfrm>
          <a:prstGeom prst="rect">
            <a:avLst/>
          </a:prstGeom>
          <a:noFill/>
        </p:spPr>
        <p:txBody>
          <a:bodyPr wrap="square" rtlCol="0">
            <a:spAutoFit/>
          </a:bodyPr>
          <a:lstStyle/>
          <a:p>
            <a:r>
              <a:rPr lang="sv-FI" sz="1200" dirty="0"/>
              <a:t>Bild från </a:t>
            </a:r>
            <a:r>
              <a:rPr lang="sv-FI" sz="1200" dirty="0" err="1"/>
              <a:t>Pixabay</a:t>
            </a:r>
            <a:endParaRPr lang="sv-FI" sz="1200" dirty="0"/>
          </a:p>
        </p:txBody>
      </p:sp>
      <p:cxnSp>
        <p:nvCxnSpPr>
          <p:cNvPr id="9" name="Rak koppling 8">
            <a:extLst>
              <a:ext uri="{FF2B5EF4-FFF2-40B4-BE49-F238E27FC236}">
                <a16:creationId xmlns:a16="http://schemas.microsoft.com/office/drawing/2014/main" id="{DD5418DE-AD4D-4C94-8EAC-BEE20DF67E6C}"/>
              </a:ext>
            </a:extLst>
          </p:cNvPr>
          <p:cNvCxnSpPr/>
          <p:nvPr/>
        </p:nvCxnSpPr>
        <p:spPr>
          <a:xfrm>
            <a:off x="2928257" y="2764971"/>
            <a:ext cx="6335486" cy="0"/>
          </a:xfrm>
          <a:prstGeom prst="line">
            <a:avLst/>
          </a:prstGeom>
          <a:ln w="76200">
            <a:solidFill>
              <a:schemeClr val="tx1"/>
            </a:solidFill>
            <a:prstDash val="sysDot"/>
          </a:ln>
        </p:spPr>
        <p:style>
          <a:lnRef idx="1">
            <a:schemeClr val="dk1"/>
          </a:lnRef>
          <a:fillRef idx="0">
            <a:schemeClr val="dk1"/>
          </a:fillRef>
          <a:effectRef idx="0">
            <a:schemeClr val="dk1"/>
          </a:effectRef>
          <a:fontRef idx="minor">
            <a:schemeClr val="tx1"/>
          </a:fontRef>
        </p:style>
      </p:cxnSp>
      <p:sp>
        <p:nvSpPr>
          <p:cNvPr id="10" name="textruta 9">
            <a:extLst>
              <a:ext uri="{FF2B5EF4-FFF2-40B4-BE49-F238E27FC236}">
                <a16:creationId xmlns:a16="http://schemas.microsoft.com/office/drawing/2014/main" id="{2877DAA8-BDFA-4B24-AD97-CAB4607501D1}"/>
              </a:ext>
            </a:extLst>
          </p:cNvPr>
          <p:cNvSpPr txBox="1"/>
          <p:nvPr/>
        </p:nvSpPr>
        <p:spPr>
          <a:xfrm>
            <a:off x="261841" y="913864"/>
            <a:ext cx="3178805" cy="830997"/>
          </a:xfrm>
          <a:prstGeom prst="rect">
            <a:avLst/>
          </a:prstGeom>
          <a:noFill/>
        </p:spPr>
        <p:txBody>
          <a:bodyPr wrap="square" rtlCol="0">
            <a:spAutoFit/>
          </a:bodyPr>
          <a:lstStyle/>
          <a:p>
            <a:r>
              <a:rPr lang="sv-FI" sz="2400" b="1" dirty="0"/>
              <a:t>Branschens lönsamhet i medeltal</a:t>
            </a:r>
          </a:p>
        </p:txBody>
      </p:sp>
      <p:cxnSp>
        <p:nvCxnSpPr>
          <p:cNvPr id="12" name="Rak pilkoppling 11">
            <a:extLst>
              <a:ext uri="{FF2B5EF4-FFF2-40B4-BE49-F238E27FC236}">
                <a16:creationId xmlns:a16="http://schemas.microsoft.com/office/drawing/2014/main" id="{61E5FC02-B6B3-4FA8-86C6-D043A967542D}"/>
              </a:ext>
            </a:extLst>
          </p:cNvPr>
          <p:cNvCxnSpPr>
            <a:cxnSpLocks/>
          </p:cNvCxnSpPr>
          <p:nvPr/>
        </p:nvCxnSpPr>
        <p:spPr>
          <a:xfrm>
            <a:off x="1556657" y="1556657"/>
            <a:ext cx="1219200" cy="925286"/>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194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65D830-BC87-4601-B4F3-04FD7D04184F}"/>
              </a:ext>
            </a:extLst>
          </p:cNvPr>
          <p:cNvSpPr>
            <a:spLocks noGrp="1"/>
          </p:cNvSpPr>
          <p:nvPr>
            <p:ph type="title"/>
          </p:nvPr>
        </p:nvSpPr>
        <p:spPr>
          <a:xfrm>
            <a:off x="419100" y="150921"/>
            <a:ext cx="7381875" cy="701336"/>
          </a:xfrm>
        </p:spPr>
        <p:txBody>
          <a:bodyPr/>
          <a:lstStyle/>
          <a:p>
            <a:r>
              <a:rPr lang="sv-FI" dirty="0"/>
              <a:t>Vad är en strategi?</a:t>
            </a:r>
          </a:p>
        </p:txBody>
      </p:sp>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298266" y="852257"/>
            <a:ext cx="9344660" cy="4351338"/>
          </a:xfrm>
        </p:spPr>
        <p:txBody>
          <a:bodyPr>
            <a:normAutofit fontScale="92500" lnSpcReduction="20000"/>
          </a:bodyPr>
          <a:lstStyle/>
          <a:p>
            <a:pPr marL="0" indent="0">
              <a:buNone/>
            </a:pPr>
            <a:endParaRPr lang="sv-FI" sz="2400" b="1" u="sng" dirty="0"/>
          </a:p>
          <a:p>
            <a:pPr marL="0" indent="0">
              <a:buNone/>
            </a:pPr>
            <a:r>
              <a:rPr lang="sv-FI" b="1" u="sng" dirty="0"/>
              <a:t>3</a:t>
            </a:r>
            <a:r>
              <a:rPr lang="sv-FI" dirty="0"/>
              <a:t> strategiska grundfrågor:</a:t>
            </a:r>
          </a:p>
          <a:p>
            <a:pPr marL="0" indent="0">
              <a:buNone/>
            </a:pPr>
            <a:r>
              <a:rPr lang="sv-FI" b="1" dirty="0"/>
              <a:t>	Vart </a:t>
            </a:r>
            <a:r>
              <a:rPr lang="sv-FI" dirty="0"/>
              <a:t>skall vi? (</a:t>
            </a:r>
            <a:r>
              <a:rPr lang="sv-FI" b="1" dirty="0"/>
              <a:t>vision</a:t>
            </a:r>
            <a:r>
              <a:rPr lang="sv-FI" dirty="0"/>
              <a:t>)</a:t>
            </a:r>
          </a:p>
          <a:p>
            <a:pPr marL="0" indent="0">
              <a:buNone/>
            </a:pPr>
            <a:r>
              <a:rPr lang="sv-FI" b="1" dirty="0"/>
              <a:t>	Var</a:t>
            </a:r>
            <a:r>
              <a:rPr lang="sv-FI" dirty="0"/>
              <a:t> är vi? (nuläge)</a:t>
            </a:r>
          </a:p>
          <a:p>
            <a:pPr marL="0" indent="0">
              <a:buNone/>
            </a:pPr>
            <a:r>
              <a:rPr lang="sv-FI" dirty="0"/>
              <a:t>	</a:t>
            </a:r>
            <a:r>
              <a:rPr lang="sv-FI" b="1" dirty="0"/>
              <a:t>Hur</a:t>
            </a:r>
            <a:r>
              <a:rPr lang="sv-FI" dirty="0"/>
              <a:t> tar vi oss dit? (mål, delmål)</a:t>
            </a:r>
          </a:p>
          <a:p>
            <a:pPr marL="0" indent="0">
              <a:buNone/>
            </a:pPr>
            <a:endParaRPr lang="sv-FI" sz="2400" dirty="0"/>
          </a:p>
          <a:p>
            <a:pPr marL="0" indent="0">
              <a:buNone/>
            </a:pPr>
            <a:r>
              <a:rPr lang="sv-FI" sz="2400" dirty="0"/>
              <a:t>Strategiarbete handlar om att göra upp mål och hur man skall nå dessa mål. </a:t>
            </a:r>
          </a:p>
          <a:p>
            <a:pPr marL="0" indent="0">
              <a:buNone/>
            </a:pPr>
            <a:r>
              <a:rPr lang="sv-FI" sz="2400" dirty="0"/>
              <a:t>(Skärvad P-H, Olsson J)</a:t>
            </a:r>
          </a:p>
          <a:p>
            <a:pPr marL="0" indent="0">
              <a:buNone/>
            </a:pPr>
            <a:endParaRPr lang="sv-FI" sz="2400" dirty="0"/>
          </a:p>
          <a:p>
            <a:pPr marL="0" indent="0">
              <a:buNone/>
            </a:pPr>
            <a:r>
              <a:rPr lang="sv-FI" sz="2400" dirty="0"/>
              <a:t>Nyckelidén med strategiskt ledande är styrning och kontroll av en företagshelhet.</a:t>
            </a:r>
          </a:p>
          <a:p>
            <a:pPr marL="0" indent="0">
              <a:buNone/>
            </a:pPr>
            <a:r>
              <a:rPr lang="sv-FI" sz="2400" dirty="0"/>
              <a:t>(Ryhänen M.)</a:t>
            </a:r>
          </a:p>
          <a:p>
            <a:pPr marL="0" indent="0">
              <a:buNone/>
            </a:pPr>
            <a:endParaRPr lang="sv-FI" sz="2400" dirty="0"/>
          </a:p>
        </p:txBody>
      </p:sp>
    </p:spTree>
    <p:extLst>
      <p:ext uri="{BB962C8B-B14F-4D97-AF65-F5344CB8AC3E}">
        <p14:creationId xmlns:p14="http://schemas.microsoft.com/office/powerpoint/2010/main" val="325250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390820" y="249033"/>
            <a:ext cx="9344660" cy="4351338"/>
          </a:xfrm>
        </p:spPr>
        <p:txBody>
          <a:bodyPr>
            <a:normAutofit/>
          </a:bodyPr>
          <a:lstStyle/>
          <a:p>
            <a:pPr marL="0" indent="0">
              <a:buNone/>
            </a:pPr>
            <a:r>
              <a:rPr lang="sv-FI" sz="4400" dirty="0">
                <a:latin typeface="Sharp Sans No1 Bold"/>
              </a:rPr>
              <a:t>Varför strategi?</a:t>
            </a:r>
          </a:p>
          <a:p>
            <a:r>
              <a:rPr lang="sv-FI" dirty="0"/>
              <a:t>Vad krävs för att lyckas ekonomiskt som (lantbruks)företag?</a:t>
            </a:r>
          </a:p>
          <a:p>
            <a:pPr lvl="1"/>
            <a:r>
              <a:rPr lang="sv-FI" dirty="0"/>
              <a:t>Effektivt användande av materiella och immateriella resurser för att tillfredsställa kunden</a:t>
            </a:r>
            <a:endParaRPr lang="sv-FI" sz="2800" dirty="0"/>
          </a:p>
          <a:p>
            <a:pPr marL="457200" lvl="1" indent="0">
              <a:buNone/>
            </a:pPr>
            <a:endParaRPr lang="sv-FI" sz="2800" dirty="0"/>
          </a:p>
          <a:p>
            <a:r>
              <a:rPr lang="sv-FI" dirty="0">
                <a:latin typeface="Sharp Sans No1 Bold"/>
              </a:rPr>
              <a:t>Företag </a:t>
            </a:r>
            <a:r>
              <a:rPr lang="sv-FI" b="1" u="sng" dirty="0">
                <a:latin typeface="Sharp Sans No1 Bold"/>
              </a:rPr>
              <a:t>konkurrerar</a:t>
            </a:r>
            <a:r>
              <a:rPr lang="sv-FI" dirty="0">
                <a:latin typeface="Sharp Sans No1 Bold"/>
              </a:rPr>
              <a:t> </a:t>
            </a:r>
          </a:p>
          <a:p>
            <a:pPr lvl="1"/>
            <a:r>
              <a:rPr lang="sv-FI" dirty="0"/>
              <a:t>Strategins syfte är att skapa </a:t>
            </a:r>
            <a:r>
              <a:rPr lang="sv-FI" b="1" u="sng" dirty="0"/>
              <a:t>konkurrensfördelar</a:t>
            </a:r>
            <a:r>
              <a:rPr lang="sv-FI" dirty="0"/>
              <a:t> genom att specificera hur man </a:t>
            </a:r>
            <a:r>
              <a:rPr lang="sv-FI" b="1" dirty="0"/>
              <a:t>utvecklar och använder sina resurser </a:t>
            </a:r>
            <a:r>
              <a:rPr lang="sv-FI" dirty="0"/>
              <a:t>för att nå sina mål</a:t>
            </a:r>
          </a:p>
        </p:txBody>
      </p:sp>
    </p:spTree>
    <p:extLst>
      <p:ext uri="{BB962C8B-B14F-4D97-AF65-F5344CB8AC3E}">
        <p14:creationId xmlns:p14="http://schemas.microsoft.com/office/powerpoint/2010/main" val="112761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65D830-BC87-4601-B4F3-04FD7D04184F}"/>
              </a:ext>
            </a:extLst>
          </p:cNvPr>
          <p:cNvSpPr>
            <a:spLocks noGrp="1"/>
          </p:cNvSpPr>
          <p:nvPr>
            <p:ph type="title"/>
          </p:nvPr>
        </p:nvSpPr>
        <p:spPr>
          <a:xfrm>
            <a:off x="419100" y="150921"/>
            <a:ext cx="7381875" cy="701336"/>
          </a:xfrm>
        </p:spPr>
        <p:txBody>
          <a:bodyPr/>
          <a:lstStyle/>
          <a:p>
            <a:r>
              <a:rPr lang="sv-FI" dirty="0"/>
              <a:t>Hur sätter vi upp en strategi?</a:t>
            </a:r>
          </a:p>
        </p:txBody>
      </p:sp>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387640" y="833657"/>
            <a:ext cx="9344660" cy="4351338"/>
          </a:xfrm>
        </p:spPr>
        <p:txBody>
          <a:bodyPr>
            <a:normAutofit lnSpcReduction="10000"/>
          </a:bodyPr>
          <a:lstStyle/>
          <a:p>
            <a:r>
              <a:rPr lang="sv-FI" sz="2000" b="1" dirty="0">
                <a:latin typeface="Sharp Sans No1 Bold"/>
              </a:rPr>
              <a:t>Var? </a:t>
            </a:r>
          </a:p>
          <a:p>
            <a:pPr lvl="1"/>
            <a:r>
              <a:rPr lang="sv-FI" sz="2000" dirty="0">
                <a:latin typeface="Sharp Sans No1 Bold"/>
              </a:rPr>
              <a:t>SWOT</a:t>
            </a:r>
          </a:p>
          <a:p>
            <a:pPr marL="0" indent="0">
              <a:buNone/>
            </a:pPr>
            <a:r>
              <a:rPr lang="sv-FI" sz="2000" dirty="0">
                <a:latin typeface="Sharp Sans No1 Bold"/>
              </a:rPr>
              <a:t>	Extern analys ( möjligheter, hot)</a:t>
            </a:r>
          </a:p>
          <a:p>
            <a:pPr marL="0" indent="0">
              <a:buNone/>
            </a:pPr>
            <a:r>
              <a:rPr lang="sv-FI" sz="2000" dirty="0">
                <a:latin typeface="Sharp Sans No1 Bold"/>
              </a:rPr>
              <a:t>	Inre analys (styrkor, svagheter)</a:t>
            </a:r>
          </a:p>
          <a:p>
            <a:r>
              <a:rPr lang="sv-FI" sz="2000" b="1" dirty="0">
                <a:latin typeface="Sharp Sans No1 Bold"/>
              </a:rPr>
              <a:t>Vart? </a:t>
            </a:r>
          </a:p>
          <a:p>
            <a:pPr lvl="1"/>
            <a:r>
              <a:rPr lang="sv-FI" sz="2000" dirty="0">
                <a:latin typeface="Sharp Sans No1 Bold"/>
              </a:rPr>
              <a:t>Vision (det som driver just dig, målbild)</a:t>
            </a:r>
          </a:p>
          <a:p>
            <a:pPr marL="0" indent="0">
              <a:buNone/>
            </a:pPr>
            <a:endParaRPr lang="sv-FI" sz="2000" dirty="0">
              <a:latin typeface="Sharp Sans No1 Bold"/>
            </a:endParaRPr>
          </a:p>
          <a:p>
            <a:r>
              <a:rPr lang="sv-FI" sz="2000" b="1" dirty="0">
                <a:latin typeface="Sharp Sans No1 Bold"/>
              </a:rPr>
              <a:t>Hur? </a:t>
            </a:r>
          </a:p>
          <a:p>
            <a:pPr lvl="1"/>
            <a:r>
              <a:rPr lang="sv-FI" sz="2000" dirty="0">
                <a:latin typeface="Sharp Sans No1 Bold"/>
              </a:rPr>
              <a:t>Mätbara mål och delmål</a:t>
            </a:r>
          </a:p>
          <a:p>
            <a:pPr marL="457200" lvl="1" indent="0">
              <a:buNone/>
            </a:pPr>
            <a:r>
              <a:rPr lang="sv-FI" sz="2000" dirty="0">
                <a:latin typeface="Sharp Sans No1 Bold"/>
              </a:rPr>
              <a:t>(kvantifiera målbilden/visionen)</a:t>
            </a:r>
          </a:p>
          <a:p>
            <a:pPr marL="457200" lvl="1" indent="0">
              <a:buNone/>
            </a:pPr>
            <a:endParaRPr lang="sv-FI" sz="2000" dirty="0">
              <a:latin typeface="Sharp Sans No1 Bold"/>
            </a:endParaRPr>
          </a:p>
          <a:p>
            <a:pPr marL="0" indent="0">
              <a:buNone/>
            </a:pPr>
            <a:r>
              <a:rPr lang="sv-FI" sz="1800" b="1" dirty="0">
                <a:latin typeface="Sharp Sans No1 Bold"/>
              </a:rPr>
              <a:t>Ta i beaktande ägarnas personliga mål och strävanden samt värderingar</a:t>
            </a:r>
          </a:p>
        </p:txBody>
      </p:sp>
      <p:cxnSp>
        <p:nvCxnSpPr>
          <p:cNvPr id="6" name="Rak pilkoppling 5">
            <a:extLst>
              <a:ext uri="{FF2B5EF4-FFF2-40B4-BE49-F238E27FC236}">
                <a16:creationId xmlns:a16="http://schemas.microsoft.com/office/drawing/2014/main" id="{B43BBCD3-3889-4211-9FBE-0D1D0D0D1B89}"/>
              </a:ext>
            </a:extLst>
          </p:cNvPr>
          <p:cNvCxnSpPr/>
          <p:nvPr/>
        </p:nvCxnSpPr>
        <p:spPr>
          <a:xfrm>
            <a:off x="6096000" y="960582"/>
            <a:ext cx="0" cy="31680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ruta 6">
            <a:extLst>
              <a:ext uri="{FF2B5EF4-FFF2-40B4-BE49-F238E27FC236}">
                <a16:creationId xmlns:a16="http://schemas.microsoft.com/office/drawing/2014/main" id="{258F9D61-D440-45B7-B844-E138F07EC3E6}"/>
              </a:ext>
            </a:extLst>
          </p:cNvPr>
          <p:cNvSpPr txBox="1"/>
          <p:nvPr/>
        </p:nvSpPr>
        <p:spPr>
          <a:xfrm>
            <a:off x="6216073" y="2082112"/>
            <a:ext cx="1939636" cy="369332"/>
          </a:xfrm>
          <a:prstGeom prst="rect">
            <a:avLst/>
          </a:prstGeom>
          <a:noFill/>
        </p:spPr>
        <p:txBody>
          <a:bodyPr wrap="square" rtlCol="0">
            <a:spAutoFit/>
          </a:bodyPr>
          <a:lstStyle/>
          <a:p>
            <a:r>
              <a:rPr lang="sv-FI" b="1" dirty="0">
                <a:solidFill>
                  <a:srgbClr val="12543B"/>
                </a:solidFill>
              </a:rPr>
              <a:t>Nyckeltal</a:t>
            </a:r>
          </a:p>
        </p:txBody>
      </p:sp>
    </p:spTree>
    <p:extLst>
      <p:ext uri="{BB962C8B-B14F-4D97-AF65-F5344CB8AC3E}">
        <p14:creationId xmlns:p14="http://schemas.microsoft.com/office/powerpoint/2010/main" val="1714222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418529" y="175142"/>
            <a:ext cx="9344660" cy="4351338"/>
          </a:xfrm>
        </p:spPr>
        <p:txBody>
          <a:bodyPr>
            <a:normAutofit/>
          </a:bodyPr>
          <a:lstStyle/>
          <a:p>
            <a:pPr marL="0" indent="0">
              <a:buNone/>
            </a:pPr>
            <a:r>
              <a:rPr lang="sv-FI" sz="4400" dirty="0">
                <a:latin typeface="Sharp Sans No1 Bold"/>
              </a:rPr>
              <a:t>SWOT (inte so-</a:t>
            </a:r>
            <a:r>
              <a:rPr lang="sv-FI" sz="4400" dirty="0" err="1">
                <a:latin typeface="Sharp Sans No1 Bold"/>
              </a:rPr>
              <a:t>what</a:t>
            </a:r>
            <a:r>
              <a:rPr lang="sv-FI" sz="4400" dirty="0">
                <a:latin typeface="Sharp Sans No1 Bold"/>
              </a:rPr>
              <a:t>)</a:t>
            </a:r>
          </a:p>
          <a:p>
            <a:pPr marL="0" indent="0">
              <a:buNone/>
            </a:pPr>
            <a:endParaRPr lang="sv-FI" sz="4400" dirty="0">
              <a:latin typeface="Sharp Sans No1 Bold"/>
            </a:endParaRPr>
          </a:p>
          <a:p>
            <a:pPr marL="0" indent="0">
              <a:buNone/>
            </a:pPr>
            <a:endParaRPr lang="sv-FI" dirty="0"/>
          </a:p>
        </p:txBody>
      </p:sp>
      <p:graphicFrame>
        <p:nvGraphicFramePr>
          <p:cNvPr id="2" name="Tabell 2">
            <a:extLst>
              <a:ext uri="{FF2B5EF4-FFF2-40B4-BE49-F238E27FC236}">
                <a16:creationId xmlns:a16="http://schemas.microsoft.com/office/drawing/2014/main" id="{5D8A75CE-3AB5-498A-A26F-61A32BE343DC}"/>
              </a:ext>
            </a:extLst>
          </p:cNvPr>
          <p:cNvGraphicFramePr>
            <a:graphicFrameLocks noGrp="1"/>
          </p:cNvGraphicFramePr>
          <p:nvPr>
            <p:extLst>
              <p:ext uri="{D42A27DB-BD31-4B8C-83A1-F6EECF244321}">
                <p14:modId xmlns:p14="http://schemas.microsoft.com/office/powerpoint/2010/main" val="485573858"/>
              </p:ext>
            </p:extLst>
          </p:nvPr>
        </p:nvGraphicFramePr>
        <p:xfrm>
          <a:off x="497322" y="860794"/>
          <a:ext cx="6280728" cy="2577955"/>
        </p:xfrm>
        <a:graphic>
          <a:graphicData uri="http://schemas.openxmlformats.org/drawingml/2006/table">
            <a:tbl>
              <a:tblPr firstRow="1" bandRow="1">
                <a:tableStyleId>{5C22544A-7EE6-4342-B048-85BDC9FD1C3A}</a:tableStyleId>
              </a:tblPr>
              <a:tblGrid>
                <a:gridCol w="3140364">
                  <a:extLst>
                    <a:ext uri="{9D8B030D-6E8A-4147-A177-3AD203B41FA5}">
                      <a16:colId xmlns:a16="http://schemas.microsoft.com/office/drawing/2014/main" val="416788583"/>
                    </a:ext>
                  </a:extLst>
                </a:gridCol>
                <a:gridCol w="3140364">
                  <a:extLst>
                    <a:ext uri="{9D8B030D-6E8A-4147-A177-3AD203B41FA5}">
                      <a16:colId xmlns:a16="http://schemas.microsoft.com/office/drawing/2014/main" val="2291907273"/>
                    </a:ext>
                  </a:extLst>
                </a:gridCol>
              </a:tblGrid>
              <a:tr h="840595">
                <a:tc>
                  <a:txBody>
                    <a:bodyPr/>
                    <a:lstStyle/>
                    <a:p>
                      <a:r>
                        <a:rPr lang="sv-FI" u="sng" dirty="0"/>
                        <a:t>Styrkor</a:t>
                      </a:r>
                    </a:p>
                    <a:p>
                      <a:r>
                        <a:rPr lang="sv-FI" dirty="0"/>
                        <a:t>Bra produktionskunnande</a:t>
                      </a:r>
                    </a:p>
                  </a:txBody>
                  <a:tcPr/>
                </a:tc>
                <a:tc>
                  <a:txBody>
                    <a:bodyPr/>
                    <a:lstStyle/>
                    <a:p>
                      <a:r>
                        <a:rPr lang="sv-FI" u="sng" dirty="0"/>
                        <a:t>Svagheter</a:t>
                      </a:r>
                    </a:p>
                    <a:p>
                      <a:r>
                        <a:rPr lang="sv-FI" u="none" dirty="0"/>
                        <a:t>Dåligt ekonomikunnande</a:t>
                      </a:r>
                    </a:p>
                  </a:txBody>
                  <a:tcPr/>
                </a:tc>
                <a:extLst>
                  <a:ext uri="{0D108BD9-81ED-4DB2-BD59-A6C34878D82A}">
                    <a16:rowId xmlns:a16="http://schemas.microsoft.com/office/drawing/2014/main" val="694032422"/>
                  </a:ext>
                </a:extLst>
              </a:tr>
              <a:tr h="1540577">
                <a:tc>
                  <a:txBody>
                    <a:bodyPr/>
                    <a:lstStyle/>
                    <a:p>
                      <a:r>
                        <a:rPr lang="sv-FI" b="1" u="sng" dirty="0"/>
                        <a:t>Möjligheter</a:t>
                      </a:r>
                    </a:p>
                    <a:p>
                      <a:r>
                        <a:rPr lang="sv-FI" dirty="0"/>
                        <a:t>Ett större intresse för ren finländsk mat</a:t>
                      </a:r>
                    </a:p>
                    <a:p>
                      <a:r>
                        <a:rPr lang="sv-FI" dirty="0"/>
                        <a:t>Tillskottsmark</a:t>
                      </a:r>
                    </a:p>
                    <a:p>
                      <a:endParaRPr lang="sv-FI" dirty="0"/>
                    </a:p>
                    <a:p>
                      <a:endParaRPr lang="sv-FI" dirty="0"/>
                    </a:p>
                  </a:txBody>
                  <a:tcPr/>
                </a:tc>
                <a:tc>
                  <a:txBody>
                    <a:bodyPr/>
                    <a:lstStyle/>
                    <a:p>
                      <a:r>
                        <a:rPr lang="sv-FI" b="1" u="sng" dirty="0"/>
                        <a:t>Hot</a:t>
                      </a:r>
                    </a:p>
                    <a:p>
                      <a:r>
                        <a:rPr lang="sv-FI" b="0" u="none" dirty="0"/>
                        <a:t>Stödpolitik</a:t>
                      </a:r>
                    </a:p>
                    <a:p>
                      <a:r>
                        <a:rPr lang="sv-FI" b="0" u="none" dirty="0"/>
                        <a:t>En minskande kött-, mjölkkonsumtion</a:t>
                      </a:r>
                    </a:p>
                  </a:txBody>
                  <a:tcPr/>
                </a:tc>
                <a:extLst>
                  <a:ext uri="{0D108BD9-81ED-4DB2-BD59-A6C34878D82A}">
                    <a16:rowId xmlns:a16="http://schemas.microsoft.com/office/drawing/2014/main" val="714781729"/>
                  </a:ext>
                </a:extLst>
              </a:tr>
            </a:tbl>
          </a:graphicData>
        </a:graphic>
      </p:graphicFrame>
      <p:sp>
        <p:nvSpPr>
          <p:cNvPr id="3" name="textruta 2">
            <a:extLst>
              <a:ext uri="{FF2B5EF4-FFF2-40B4-BE49-F238E27FC236}">
                <a16:creationId xmlns:a16="http://schemas.microsoft.com/office/drawing/2014/main" id="{FF7FFCDA-7A58-4341-A250-AB29EB293B67}"/>
              </a:ext>
            </a:extLst>
          </p:cNvPr>
          <p:cNvSpPr txBox="1"/>
          <p:nvPr/>
        </p:nvSpPr>
        <p:spPr>
          <a:xfrm>
            <a:off x="7028872" y="2872633"/>
            <a:ext cx="1995055" cy="369332"/>
          </a:xfrm>
          <a:prstGeom prst="rect">
            <a:avLst/>
          </a:prstGeom>
          <a:noFill/>
        </p:spPr>
        <p:txBody>
          <a:bodyPr wrap="square" rtlCol="0">
            <a:spAutoFit/>
          </a:bodyPr>
          <a:lstStyle/>
          <a:p>
            <a:r>
              <a:rPr lang="sv-FI" dirty="0"/>
              <a:t>Externa</a:t>
            </a:r>
          </a:p>
        </p:txBody>
      </p:sp>
      <p:sp>
        <p:nvSpPr>
          <p:cNvPr id="5" name="textruta 4">
            <a:extLst>
              <a:ext uri="{FF2B5EF4-FFF2-40B4-BE49-F238E27FC236}">
                <a16:creationId xmlns:a16="http://schemas.microsoft.com/office/drawing/2014/main" id="{BE7231F9-465A-4C49-8799-509CCD984D08}"/>
              </a:ext>
            </a:extLst>
          </p:cNvPr>
          <p:cNvSpPr txBox="1"/>
          <p:nvPr/>
        </p:nvSpPr>
        <p:spPr>
          <a:xfrm>
            <a:off x="6942857" y="1371533"/>
            <a:ext cx="1404106" cy="646331"/>
          </a:xfrm>
          <a:prstGeom prst="rect">
            <a:avLst/>
          </a:prstGeom>
          <a:noFill/>
        </p:spPr>
        <p:txBody>
          <a:bodyPr wrap="square" rtlCol="0">
            <a:spAutoFit/>
          </a:bodyPr>
          <a:lstStyle/>
          <a:p>
            <a:r>
              <a:rPr lang="sv-FI" dirty="0"/>
              <a:t>Interna</a:t>
            </a:r>
          </a:p>
          <a:p>
            <a:endParaRPr lang="sv-FI" dirty="0"/>
          </a:p>
        </p:txBody>
      </p:sp>
      <p:sp>
        <p:nvSpPr>
          <p:cNvPr id="6" name="textruta 5">
            <a:extLst>
              <a:ext uri="{FF2B5EF4-FFF2-40B4-BE49-F238E27FC236}">
                <a16:creationId xmlns:a16="http://schemas.microsoft.com/office/drawing/2014/main" id="{CEAD8AA0-EFD0-4778-9FAE-037B5B005872}"/>
              </a:ext>
            </a:extLst>
          </p:cNvPr>
          <p:cNvSpPr txBox="1"/>
          <p:nvPr/>
        </p:nvSpPr>
        <p:spPr>
          <a:xfrm>
            <a:off x="497322" y="3537768"/>
            <a:ext cx="5985164" cy="2677656"/>
          </a:xfrm>
          <a:prstGeom prst="rect">
            <a:avLst/>
          </a:prstGeom>
          <a:noFill/>
        </p:spPr>
        <p:txBody>
          <a:bodyPr wrap="square" rtlCol="0">
            <a:spAutoFit/>
          </a:bodyPr>
          <a:lstStyle/>
          <a:p>
            <a:pPr marL="285750" indent="-285750">
              <a:buFontTx/>
              <a:buChar char="-"/>
            </a:pPr>
            <a:r>
              <a:rPr lang="sv-FI" sz="1400" dirty="0"/>
              <a:t>Företaget utnyttjar sitt produktionskunnande genom att upprätthålla en god produktion.</a:t>
            </a:r>
          </a:p>
          <a:p>
            <a:pPr marL="285750" indent="-285750">
              <a:buFontTx/>
              <a:buChar char="-"/>
            </a:pPr>
            <a:r>
              <a:rPr lang="sv-FI" sz="1400" dirty="0"/>
              <a:t>Företaget åtgärdar sitt dåliga ekonomikunnande genom att gå kurser och läsa böcker om ämnet</a:t>
            </a:r>
          </a:p>
          <a:p>
            <a:pPr marL="285750" indent="-285750">
              <a:buFontTx/>
              <a:buChar char="-"/>
            </a:pPr>
            <a:r>
              <a:rPr lang="sv-FI" sz="1400" dirty="0"/>
              <a:t>Företaget utnyttjar möjligheterna genom fortsätta producera en ren råvara, företaget utnyttjar möjligheterna för en lönsam expansion genom köp av åkermark</a:t>
            </a:r>
          </a:p>
          <a:p>
            <a:pPr marL="285750" indent="-285750">
              <a:buFontTx/>
              <a:buChar char="-"/>
            </a:pPr>
            <a:r>
              <a:rPr lang="sv-FI" sz="1400" dirty="0"/>
              <a:t>Företaget kringgår hoten genom att minska stödberoendet och försöka påverka stödpolitiken samt håller lönsamheten på en sådan nivå att de är konkurrenskraftiga jämfört med sina konkurrenter alternativt håller produktionen på en sådan nivå finansiellt, att den kan avslutas om priserna sjunker för mycket alternativt utreder möjligheter till samarbete.</a:t>
            </a:r>
          </a:p>
        </p:txBody>
      </p:sp>
    </p:spTree>
    <p:extLst>
      <p:ext uri="{BB962C8B-B14F-4D97-AF65-F5344CB8AC3E}">
        <p14:creationId xmlns:p14="http://schemas.microsoft.com/office/powerpoint/2010/main" val="121774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65D830-BC87-4601-B4F3-04FD7D04184F}"/>
              </a:ext>
            </a:extLst>
          </p:cNvPr>
          <p:cNvSpPr>
            <a:spLocks noGrp="1"/>
          </p:cNvSpPr>
          <p:nvPr>
            <p:ph type="title"/>
          </p:nvPr>
        </p:nvSpPr>
        <p:spPr>
          <a:xfrm>
            <a:off x="419100" y="150921"/>
            <a:ext cx="7381875" cy="701336"/>
          </a:xfrm>
        </p:spPr>
        <p:txBody>
          <a:bodyPr/>
          <a:lstStyle/>
          <a:p>
            <a:r>
              <a:rPr lang="sv-FI" dirty="0"/>
              <a:t>Sammanfattning</a:t>
            </a:r>
          </a:p>
        </p:txBody>
      </p:sp>
      <p:sp>
        <p:nvSpPr>
          <p:cNvPr id="4" name="Platshållare för innehåll 3">
            <a:extLst>
              <a:ext uri="{FF2B5EF4-FFF2-40B4-BE49-F238E27FC236}">
                <a16:creationId xmlns:a16="http://schemas.microsoft.com/office/drawing/2014/main" id="{3D928ADE-99FD-4896-B6D0-B4401F034BDF}"/>
              </a:ext>
            </a:extLst>
          </p:cNvPr>
          <p:cNvSpPr>
            <a:spLocks noGrp="1"/>
          </p:cNvSpPr>
          <p:nvPr>
            <p:ph idx="1"/>
          </p:nvPr>
        </p:nvSpPr>
        <p:spPr>
          <a:xfrm>
            <a:off x="298266" y="793821"/>
            <a:ext cx="9344660" cy="4351338"/>
          </a:xfrm>
        </p:spPr>
        <p:txBody>
          <a:bodyPr/>
          <a:lstStyle/>
          <a:p>
            <a:pPr marL="0" indent="0">
              <a:buNone/>
            </a:pPr>
            <a:endParaRPr lang="sv-FI" sz="2400" dirty="0"/>
          </a:p>
          <a:p>
            <a:pPr marL="0" indent="0">
              <a:buNone/>
            </a:pPr>
            <a:r>
              <a:rPr lang="sv-FI" sz="2400" dirty="0"/>
              <a:t>Strategi är för ett företag som karta och kompass är för en orienterare.</a:t>
            </a:r>
          </a:p>
          <a:p>
            <a:pPr marL="0" indent="0">
              <a:buNone/>
            </a:pPr>
            <a:r>
              <a:rPr lang="sv-FI" sz="2000" dirty="0"/>
              <a:t>Strategin utgår från nuläget och skall leda oss mot vår vision.</a:t>
            </a:r>
          </a:p>
          <a:p>
            <a:pPr marL="0" indent="0">
              <a:buNone/>
            </a:pPr>
            <a:r>
              <a:rPr lang="sv-FI" sz="2000" dirty="0"/>
              <a:t>Dela upp målen i delmål.</a:t>
            </a:r>
          </a:p>
          <a:p>
            <a:pPr marL="0" indent="0">
              <a:buNone/>
            </a:pPr>
            <a:endParaRPr lang="sv-FI" sz="2000" dirty="0"/>
          </a:p>
          <a:p>
            <a:pPr marL="0" indent="0">
              <a:buNone/>
            </a:pPr>
            <a:endParaRPr lang="sv-FI" sz="2000" dirty="0"/>
          </a:p>
          <a:p>
            <a:pPr marL="0" indent="0">
              <a:buNone/>
            </a:pPr>
            <a:r>
              <a:rPr lang="sv-FI" sz="2000" dirty="0"/>
              <a:t>Om inte strategin delas upp i praktiska åtgärder och delmål i den operativa ledningen av företaget är strategin bara fina ord och till </a:t>
            </a:r>
            <a:r>
              <a:rPr lang="sv-FI" sz="2000" b="1" u="sng" dirty="0"/>
              <a:t>ingen nytta!</a:t>
            </a:r>
          </a:p>
        </p:txBody>
      </p:sp>
      <p:grpSp>
        <p:nvGrpSpPr>
          <p:cNvPr id="8" name="Grupp 7">
            <a:extLst>
              <a:ext uri="{FF2B5EF4-FFF2-40B4-BE49-F238E27FC236}">
                <a16:creationId xmlns:a16="http://schemas.microsoft.com/office/drawing/2014/main" id="{F25F3FAB-1518-4C08-9057-D9AD566A5E32}"/>
              </a:ext>
            </a:extLst>
          </p:cNvPr>
          <p:cNvGrpSpPr/>
          <p:nvPr/>
        </p:nvGrpSpPr>
        <p:grpSpPr>
          <a:xfrm>
            <a:off x="9623495" y="2491284"/>
            <a:ext cx="2342574" cy="1403269"/>
            <a:chOff x="5553713" y="717870"/>
            <a:chExt cx="1981101" cy="1188661"/>
          </a:xfrm>
          <a:solidFill>
            <a:schemeClr val="accent1"/>
          </a:solidFill>
        </p:grpSpPr>
        <p:sp>
          <p:nvSpPr>
            <p:cNvPr id="9" name="Rektangel: rundade hörn 8">
              <a:extLst>
                <a:ext uri="{FF2B5EF4-FFF2-40B4-BE49-F238E27FC236}">
                  <a16:creationId xmlns:a16="http://schemas.microsoft.com/office/drawing/2014/main" id="{831703FC-751F-46DE-8AB1-5BD59FBB2D3C}"/>
                </a:ext>
              </a:extLst>
            </p:cNvPr>
            <p:cNvSpPr/>
            <p:nvPr/>
          </p:nvSpPr>
          <p:spPr>
            <a:xfrm>
              <a:off x="5553713" y="717870"/>
              <a:ext cx="1981101" cy="1188661"/>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ktangel: rundade hörn 4">
              <a:extLst>
                <a:ext uri="{FF2B5EF4-FFF2-40B4-BE49-F238E27FC236}">
                  <a16:creationId xmlns:a16="http://schemas.microsoft.com/office/drawing/2014/main" id="{1E7E7C0C-A377-4833-B458-08DB16FF8DE4}"/>
                </a:ext>
              </a:extLst>
            </p:cNvPr>
            <p:cNvSpPr txBox="1"/>
            <p:nvPr/>
          </p:nvSpPr>
          <p:spPr>
            <a:xfrm>
              <a:off x="5588528" y="752685"/>
              <a:ext cx="1911471" cy="1119031"/>
            </a:xfrm>
            <a:prstGeom prst="rect">
              <a:avLst/>
            </a:prstGeom>
            <a:grpFill/>
            <a:ln>
              <a:noFill/>
            </a:ln>
            <a:effectLst>
              <a:glow rad="228600">
                <a:schemeClr val="accent1">
                  <a:alpha val="74000"/>
                </a:schemeClr>
              </a:glow>
            </a:effectLst>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sv-FI" sz="5100" dirty="0"/>
                <a:t>Vision</a:t>
              </a:r>
              <a:endParaRPr lang="sv-FI" sz="5100" kern="1200" dirty="0"/>
            </a:p>
          </p:txBody>
        </p:sp>
      </p:grpSp>
      <p:sp>
        <p:nvSpPr>
          <p:cNvPr id="11" name="Pil: höger 10">
            <a:extLst>
              <a:ext uri="{FF2B5EF4-FFF2-40B4-BE49-F238E27FC236}">
                <a16:creationId xmlns:a16="http://schemas.microsoft.com/office/drawing/2014/main" id="{098702D3-0347-4B0D-849E-C113E9BE0CD6}"/>
              </a:ext>
            </a:extLst>
          </p:cNvPr>
          <p:cNvSpPr/>
          <p:nvPr/>
        </p:nvSpPr>
        <p:spPr>
          <a:xfrm>
            <a:off x="2419387" y="5095105"/>
            <a:ext cx="6466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grpSp>
        <p:nvGrpSpPr>
          <p:cNvPr id="12" name="Grupp 11">
            <a:extLst>
              <a:ext uri="{FF2B5EF4-FFF2-40B4-BE49-F238E27FC236}">
                <a16:creationId xmlns:a16="http://schemas.microsoft.com/office/drawing/2014/main" id="{CC95EEFB-29A3-4413-B5D0-298409589789}"/>
              </a:ext>
            </a:extLst>
          </p:cNvPr>
          <p:cNvGrpSpPr/>
          <p:nvPr/>
        </p:nvGrpSpPr>
        <p:grpSpPr>
          <a:xfrm>
            <a:off x="10255082" y="4929952"/>
            <a:ext cx="1330035" cy="923636"/>
            <a:chOff x="5553713" y="717870"/>
            <a:chExt cx="1981101" cy="1188661"/>
          </a:xfrm>
          <a:solidFill>
            <a:schemeClr val="accent1">
              <a:alpha val="28000"/>
            </a:schemeClr>
          </a:solidFill>
          <a:effectLst>
            <a:outerShdw dist="50800" sx="1000" sy="1000" algn="ctr" rotWithShape="0">
              <a:srgbClr val="000000"/>
            </a:outerShdw>
          </a:effectLst>
        </p:grpSpPr>
        <p:sp>
          <p:nvSpPr>
            <p:cNvPr id="13" name="Rektangel: rundade hörn 12">
              <a:extLst>
                <a:ext uri="{FF2B5EF4-FFF2-40B4-BE49-F238E27FC236}">
                  <a16:creationId xmlns:a16="http://schemas.microsoft.com/office/drawing/2014/main" id="{DA1BD09A-25A0-4197-914D-FAD9EC46F080}"/>
                </a:ext>
              </a:extLst>
            </p:cNvPr>
            <p:cNvSpPr/>
            <p:nvPr/>
          </p:nvSpPr>
          <p:spPr>
            <a:xfrm>
              <a:off x="5553713" y="717870"/>
              <a:ext cx="1981101" cy="1188661"/>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ektangel: rundade hörn 4">
              <a:extLst>
                <a:ext uri="{FF2B5EF4-FFF2-40B4-BE49-F238E27FC236}">
                  <a16:creationId xmlns:a16="http://schemas.microsoft.com/office/drawing/2014/main" id="{E17115D8-CF01-421E-A137-B95D910B0E65}"/>
                </a:ext>
              </a:extLst>
            </p:cNvPr>
            <p:cNvSpPr txBox="1"/>
            <p:nvPr/>
          </p:nvSpPr>
          <p:spPr>
            <a:xfrm>
              <a:off x="5588528" y="752685"/>
              <a:ext cx="1911471" cy="1119031"/>
            </a:xfrm>
            <a:prstGeom prst="rect">
              <a:avLst/>
            </a:prstGeom>
            <a:solidFill>
              <a:schemeClr val="accent1">
                <a:alpha val="20000"/>
              </a:schemeClr>
            </a:solidFill>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sv-FI" sz="2400" kern="1200" dirty="0"/>
                <a:t>Delmål</a:t>
              </a:r>
            </a:p>
          </p:txBody>
        </p:sp>
      </p:grpSp>
      <p:grpSp>
        <p:nvGrpSpPr>
          <p:cNvPr id="15" name="Grupp 14">
            <a:extLst>
              <a:ext uri="{FF2B5EF4-FFF2-40B4-BE49-F238E27FC236}">
                <a16:creationId xmlns:a16="http://schemas.microsoft.com/office/drawing/2014/main" id="{253C6CBC-ABDD-45C5-9633-C22809422060}"/>
              </a:ext>
            </a:extLst>
          </p:cNvPr>
          <p:cNvGrpSpPr/>
          <p:nvPr/>
        </p:nvGrpSpPr>
        <p:grpSpPr>
          <a:xfrm>
            <a:off x="5157490" y="4929952"/>
            <a:ext cx="1330035" cy="923636"/>
            <a:chOff x="5553713" y="717870"/>
            <a:chExt cx="1981101" cy="1188661"/>
          </a:xfrm>
        </p:grpSpPr>
        <p:sp>
          <p:nvSpPr>
            <p:cNvPr id="16" name="Rektangel: rundade hörn 15">
              <a:extLst>
                <a:ext uri="{FF2B5EF4-FFF2-40B4-BE49-F238E27FC236}">
                  <a16:creationId xmlns:a16="http://schemas.microsoft.com/office/drawing/2014/main" id="{C1B68809-C5D4-480F-ACFB-62134E3B0561}"/>
                </a:ext>
              </a:extLst>
            </p:cNvPr>
            <p:cNvSpPr/>
            <p:nvPr/>
          </p:nvSpPr>
          <p:spPr>
            <a:xfrm>
              <a:off x="5553713" y="717870"/>
              <a:ext cx="1981101" cy="1188661"/>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ektangel: rundade hörn 4">
              <a:extLst>
                <a:ext uri="{FF2B5EF4-FFF2-40B4-BE49-F238E27FC236}">
                  <a16:creationId xmlns:a16="http://schemas.microsoft.com/office/drawing/2014/main" id="{5A0B5700-3063-4100-B9E7-899962D86D1D}"/>
                </a:ext>
              </a:extLst>
            </p:cNvPr>
            <p:cNvSpPr txBox="1"/>
            <p:nvPr/>
          </p:nvSpPr>
          <p:spPr>
            <a:xfrm>
              <a:off x="5588528" y="752685"/>
              <a:ext cx="1911471" cy="1119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sv-FI" sz="2400" dirty="0"/>
                <a:t>Delmål</a:t>
              </a:r>
              <a:endParaRPr lang="sv-FI" sz="2400" kern="1200" dirty="0"/>
            </a:p>
          </p:txBody>
        </p:sp>
      </p:grpSp>
      <p:grpSp>
        <p:nvGrpSpPr>
          <p:cNvPr id="18" name="Grupp 17">
            <a:extLst>
              <a:ext uri="{FF2B5EF4-FFF2-40B4-BE49-F238E27FC236}">
                <a16:creationId xmlns:a16="http://schemas.microsoft.com/office/drawing/2014/main" id="{CB904109-6411-4DF0-9CE3-3AE8E23E1D5B}"/>
              </a:ext>
            </a:extLst>
          </p:cNvPr>
          <p:cNvGrpSpPr/>
          <p:nvPr/>
        </p:nvGrpSpPr>
        <p:grpSpPr>
          <a:xfrm>
            <a:off x="3160646" y="4911582"/>
            <a:ext cx="1330035" cy="923636"/>
            <a:chOff x="5553713" y="717870"/>
            <a:chExt cx="1981101" cy="1188661"/>
          </a:xfrm>
        </p:grpSpPr>
        <p:sp>
          <p:nvSpPr>
            <p:cNvPr id="19" name="Rektangel: rundade hörn 18">
              <a:extLst>
                <a:ext uri="{FF2B5EF4-FFF2-40B4-BE49-F238E27FC236}">
                  <a16:creationId xmlns:a16="http://schemas.microsoft.com/office/drawing/2014/main" id="{3C21753A-14D8-4FC9-97BE-A1F3E14DD3BA}"/>
                </a:ext>
              </a:extLst>
            </p:cNvPr>
            <p:cNvSpPr/>
            <p:nvPr/>
          </p:nvSpPr>
          <p:spPr>
            <a:xfrm>
              <a:off x="5553713" y="717870"/>
              <a:ext cx="1981101" cy="1188661"/>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ektangel: rundade hörn 4">
              <a:extLst>
                <a:ext uri="{FF2B5EF4-FFF2-40B4-BE49-F238E27FC236}">
                  <a16:creationId xmlns:a16="http://schemas.microsoft.com/office/drawing/2014/main" id="{31E5EF5C-8902-4D36-8E4B-9A775C309EE4}"/>
                </a:ext>
              </a:extLst>
            </p:cNvPr>
            <p:cNvSpPr txBox="1"/>
            <p:nvPr/>
          </p:nvSpPr>
          <p:spPr>
            <a:xfrm>
              <a:off x="5574706" y="741511"/>
              <a:ext cx="1911471" cy="1119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sv-FI" sz="2400" dirty="0"/>
                <a:t>Delmål</a:t>
              </a:r>
              <a:endParaRPr lang="sv-FI" sz="2400" kern="1200" dirty="0"/>
            </a:p>
          </p:txBody>
        </p:sp>
      </p:grpSp>
      <p:sp>
        <p:nvSpPr>
          <p:cNvPr id="21" name="Pil: höger 20">
            <a:extLst>
              <a:ext uri="{FF2B5EF4-FFF2-40B4-BE49-F238E27FC236}">
                <a16:creationId xmlns:a16="http://schemas.microsoft.com/office/drawing/2014/main" id="{16A50019-B9FA-4E41-AF0F-B5C5B81A34BE}"/>
              </a:ext>
            </a:extLst>
          </p:cNvPr>
          <p:cNvSpPr/>
          <p:nvPr/>
        </p:nvSpPr>
        <p:spPr>
          <a:xfrm>
            <a:off x="4510830" y="5131084"/>
            <a:ext cx="6466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22" name="Pil: höger 21">
            <a:extLst>
              <a:ext uri="{FF2B5EF4-FFF2-40B4-BE49-F238E27FC236}">
                <a16:creationId xmlns:a16="http://schemas.microsoft.com/office/drawing/2014/main" id="{33B2C752-C563-4562-9CBE-3E36F2191D49}"/>
              </a:ext>
            </a:extLst>
          </p:cNvPr>
          <p:cNvSpPr/>
          <p:nvPr/>
        </p:nvSpPr>
        <p:spPr>
          <a:xfrm>
            <a:off x="6629487" y="5095105"/>
            <a:ext cx="6466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
        <p:nvSpPr>
          <p:cNvPr id="23" name="Pil: höger 22">
            <a:extLst>
              <a:ext uri="{FF2B5EF4-FFF2-40B4-BE49-F238E27FC236}">
                <a16:creationId xmlns:a16="http://schemas.microsoft.com/office/drawing/2014/main" id="{6EA76AEC-40C0-4A4A-98E8-716A05FB6C6E}"/>
              </a:ext>
            </a:extLst>
          </p:cNvPr>
          <p:cNvSpPr/>
          <p:nvPr/>
        </p:nvSpPr>
        <p:spPr>
          <a:xfrm>
            <a:off x="9764953" y="5095105"/>
            <a:ext cx="388251" cy="484632"/>
          </a:xfrm>
          <a:prstGeom prst="rightArrow">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grpSp>
        <p:nvGrpSpPr>
          <p:cNvPr id="24" name="Grupp 23">
            <a:extLst>
              <a:ext uri="{FF2B5EF4-FFF2-40B4-BE49-F238E27FC236}">
                <a16:creationId xmlns:a16="http://schemas.microsoft.com/office/drawing/2014/main" id="{D262B2D0-C9E0-45DA-A0DD-EDD56C78962F}"/>
              </a:ext>
            </a:extLst>
          </p:cNvPr>
          <p:cNvGrpSpPr/>
          <p:nvPr/>
        </p:nvGrpSpPr>
        <p:grpSpPr>
          <a:xfrm>
            <a:off x="7310427" y="4575930"/>
            <a:ext cx="2342573" cy="1335782"/>
            <a:chOff x="5553713" y="717870"/>
            <a:chExt cx="1981101" cy="1188661"/>
          </a:xfrm>
        </p:grpSpPr>
        <p:sp>
          <p:nvSpPr>
            <p:cNvPr id="25" name="Rektangel: rundade hörn 24">
              <a:extLst>
                <a:ext uri="{FF2B5EF4-FFF2-40B4-BE49-F238E27FC236}">
                  <a16:creationId xmlns:a16="http://schemas.microsoft.com/office/drawing/2014/main" id="{1258AE84-4D19-4FB0-B3E8-68B2B1BCE90A}"/>
                </a:ext>
              </a:extLst>
            </p:cNvPr>
            <p:cNvSpPr/>
            <p:nvPr/>
          </p:nvSpPr>
          <p:spPr>
            <a:xfrm>
              <a:off x="5553713" y="717870"/>
              <a:ext cx="1981101" cy="1188661"/>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ektangel: rundade hörn 4">
              <a:extLst>
                <a:ext uri="{FF2B5EF4-FFF2-40B4-BE49-F238E27FC236}">
                  <a16:creationId xmlns:a16="http://schemas.microsoft.com/office/drawing/2014/main" id="{B3CC0571-4CEF-41E9-A6A2-B5CB82549D6F}"/>
                </a:ext>
              </a:extLst>
            </p:cNvPr>
            <p:cNvSpPr txBox="1"/>
            <p:nvPr/>
          </p:nvSpPr>
          <p:spPr>
            <a:xfrm>
              <a:off x="5564144" y="769870"/>
              <a:ext cx="1911471" cy="1119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sv-FI" sz="5100" dirty="0"/>
                <a:t>MÅL!</a:t>
              </a:r>
              <a:endParaRPr lang="sv-FI" sz="5100" kern="1200" dirty="0"/>
            </a:p>
          </p:txBody>
        </p:sp>
      </p:grpSp>
      <p:sp>
        <p:nvSpPr>
          <p:cNvPr id="27" name="Pil: höger 26">
            <a:extLst>
              <a:ext uri="{FF2B5EF4-FFF2-40B4-BE49-F238E27FC236}">
                <a16:creationId xmlns:a16="http://schemas.microsoft.com/office/drawing/2014/main" id="{FBB79E34-1B98-4ED3-B323-C6C729380C7D}"/>
              </a:ext>
            </a:extLst>
          </p:cNvPr>
          <p:cNvSpPr/>
          <p:nvPr/>
        </p:nvSpPr>
        <p:spPr>
          <a:xfrm>
            <a:off x="11625201" y="5095105"/>
            <a:ext cx="400544" cy="484632"/>
          </a:xfrm>
          <a:prstGeom prst="rightArrow">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grpSp>
        <p:nvGrpSpPr>
          <p:cNvPr id="28" name="Grupp 27">
            <a:extLst>
              <a:ext uri="{FF2B5EF4-FFF2-40B4-BE49-F238E27FC236}">
                <a16:creationId xmlns:a16="http://schemas.microsoft.com/office/drawing/2014/main" id="{0F2A6D50-CDD0-4FFD-9BB2-07792B88A0E7}"/>
              </a:ext>
            </a:extLst>
          </p:cNvPr>
          <p:cNvGrpSpPr/>
          <p:nvPr/>
        </p:nvGrpSpPr>
        <p:grpSpPr>
          <a:xfrm>
            <a:off x="134614" y="4575930"/>
            <a:ext cx="2342574" cy="1403269"/>
            <a:chOff x="5553713" y="717870"/>
            <a:chExt cx="1981101" cy="1188661"/>
          </a:xfrm>
          <a:solidFill>
            <a:schemeClr val="accent1"/>
          </a:solidFill>
        </p:grpSpPr>
        <p:sp>
          <p:nvSpPr>
            <p:cNvPr id="29" name="Rektangel: rundade hörn 28">
              <a:extLst>
                <a:ext uri="{FF2B5EF4-FFF2-40B4-BE49-F238E27FC236}">
                  <a16:creationId xmlns:a16="http://schemas.microsoft.com/office/drawing/2014/main" id="{AB1CA01C-D800-45DF-B52D-BE44636E56C9}"/>
                </a:ext>
              </a:extLst>
            </p:cNvPr>
            <p:cNvSpPr/>
            <p:nvPr/>
          </p:nvSpPr>
          <p:spPr>
            <a:xfrm>
              <a:off x="5553713" y="717870"/>
              <a:ext cx="1981101" cy="1188661"/>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ektangel: rundade hörn 4">
              <a:extLst>
                <a:ext uri="{FF2B5EF4-FFF2-40B4-BE49-F238E27FC236}">
                  <a16:creationId xmlns:a16="http://schemas.microsoft.com/office/drawing/2014/main" id="{B503B5F2-B9DB-4B91-8AB5-CB9E1CCEF701}"/>
                </a:ext>
              </a:extLst>
            </p:cNvPr>
            <p:cNvSpPr txBox="1"/>
            <p:nvPr/>
          </p:nvSpPr>
          <p:spPr>
            <a:xfrm>
              <a:off x="5588528" y="752685"/>
              <a:ext cx="1911471" cy="11190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sv-FI" sz="5100" kern="1200" dirty="0"/>
                <a:t>Nuläge</a:t>
              </a:r>
            </a:p>
          </p:txBody>
        </p:sp>
      </p:grpSp>
      <p:sp>
        <p:nvSpPr>
          <p:cNvPr id="3" name="textruta 2">
            <a:extLst>
              <a:ext uri="{FF2B5EF4-FFF2-40B4-BE49-F238E27FC236}">
                <a16:creationId xmlns:a16="http://schemas.microsoft.com/office/drawing/2014/main" id="{7F11DAEC-0401-42DB-8840-602A24F848D4}"/>
              </a:ext>
            </a:extLst>
          </p:cNvPr>
          <p:cNvSpPr txBox="1"/>
          <p:nvPr/>
        </p:nvSpPr>
        <p:spPr>
          <a:xfrm>
            <a:off x="175781" y="5979199"/>
            <a:ext cx="3307648" cy="369332"/>
          </a:xfrm>
          <a:prstGeom prst="rect">
            <a:avLst/>
          </a:prstGeom>
          <a:noFill/>
        </p:spPr>
        <p:txBody>
          <a:bodyPr wrap="square" rtlCol="0">
            <a:spAutoFit/>
          </a:bodyPr>
          <a:lstStyle/>
          <a:p>
            <a:r>
              <a:rPr lang="sv-FI" b="1" dirty="0">
                <a:solidFill>
                  <a:schemeClr val="bg2">
                    <a:lumMod val="50000"/>
                  </a:schemeClr>
                </a:solidFill>
              </a:rPr>
              <a:t>Värderingar och personliga mål</a:t>
            </a:r>
          </a:p>
        </p:txBody>
      </p:sp>
      <p:cxnSp>
        <p:nvCxnSpPr>
          <p:cNvPr id="6" name="Rak pilkoppling 5">
            <a:extLst>
              <a:ext uri="{FF2B5EF4-FFF2-40B4-BE49-F238E27FC236}">
                <a16:creationId xmlns:a16="http://schemas.microsoft.com/office/drawing/2014/main" id="{24BEA177-CC1C-4FA6-B75B-1A39665EE5EB}"/>
              </a:ext>
            </a:extLst>
          </p:cNvPr>
          <p:cNvCxnSpPr>
            <a:cxnSpLocks/>
          </p:cNvCxnSpPr>
          <p:nvPr/>
        </p:nvCxnSpPr>
        <p:spPr>
          <a:xfrm flipV="1">
            <a:off x="3313745" y="6163865"/>
            <a:ext cx="871200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701362"/>
      </p:ext>
    </p:extLst>
  </p:cSld>
  <p:clrMapOvr>
    <a:masterClrMapping/>
  </p:clrMapOvr>
</p:sld>
</file>

<file path=ppt/theme/theme1.xml><?xml version="1.0" encoding="utf-8"?>
<a:theme xmlns:a="http://schemas.openxmlformats.org/drawingml/2006/main" name="Anpassad formgivning">
  <a:themeElements>
    <a:clrScheme name="Gul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9CA10D91C3CDB45A321125CBF97FCE7" ma:contentTypeVersion="11" ma:contentTypeDescription="Skapa ett nytt dokument." ma:contentTypeScope="" ma:versionID="4290cb30493e99b7a841d591ad24b252">
  <xsd:schema xmlns:xsd="http://www.w3.org/2001/XMLSchema" xmlns:xs="http://www.w3.org/2001/XMLSchema" xmlns:p="http://schemas.microsoft.com/office/2006/metadata/properties" xmlns:ns3="b6d2dee7-e668-4d22-a770-ce1f6a912229" xmlns:ns4="68b311c5-e6ea-43cc-b7b9-77e917fe5183" targetNamespace="http://schemas.microsoft.com/office/2006/metadata/properties" ma:root="true" ma:fieldsID="4d83cb3e4118c3f7d98ba6f2bc1bff49" ns3:_="" ns4:_="">
    <xsd:import namespace="b6d2dee7-e668-4d22-a770-ce1f6a912229"/>
    <xsd:import namespace="68b311c5-e6ea-43cc-b7b9-77e917fe51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2dee7-e668-4d22-a770-ce1f6a9122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b311c5-e6ea-43cc-b7b9-77e917fe5183"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SharingHintHash" ma:index="17"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4750CB-9648-456E-A6FA-20C132CCA51B}">
  <ds:schemaRefs>
    <ds:schemaRef ds:uri="http://schemas.microsoft.com/sharepoint/v3/contenttype/forms"/>
  </ds:schemaRefs>
</ds:datastoreItem>
</file>

<file path=customXml/itemProps2.xml><?xml version="1.0" encoding="utf-8"?>
<ds:datastoreItem xmlns:ds="http://schemas.openxmlformats.org/officeDocument/2006/customXml" ds:itemID="{381B6CB7-3028-4FF4-98D4-53FA660DE0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2dee7-e668-4d22-a770-ce1f6a912229"/>
    <ds:schemaRef ds:uri="68b311c5-e6ea-43cc-b7b9-77e917fe51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C153A4-D606-47C5-BDE8-56FCBAABD61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16183</TotalTime>
  <Words>717</Words>
  <Application>Microsoft Office PowerPoint</Application>
  <PresentationFormat>Bredbild</PresentationFormat>
  <Paragraphs>106</Paragraphs>
  <Slides>12</Slides>
  <Notes>1</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12</vt:i4>
      </vt:variant>
    </vt:vector>
  </HeadingPairs>
  <TitlesOfParts>
    <vt:vector size="20" baseType="lpstr">
      <vt:lpstr>Arial</vt:lpstr>
      <vt:lpstr>Calibri</vt:lpstr>
      <vt:lpstr>Sharp Sans No1 Bold</vt:lpstr>
      <vt:lpstr>Sharp Sans No1 Book</vt:lpstr>
      <vt:lpstr>Sharp Sans No1 Light</vt:lpstr>
      <vt:lpstr>Sharp Sans No1 Medium</vt:lpstr>
      <vt:lpstr>Sharp Sans No1 Semibold</vt:lpstr>
      <vt:lpstr>Anpassad formgivning</vt:lpstr>
      <vt:lpstr>PowerPoint-presentation</vt:lpstr>
      <vt:lpstr>PowerPoint-presentation</vt:lpstr>
      <vt:lpstr>PowerPoint-presentation</vt:lpstr>
      <vt:lpstr>PowerPoint-presentation</vt:lpstr>
      <vt:lpstr>Vad är en strategi?</vt:lpstr>
      <vt:lpstr>PowerPoint-presentation</vt:lpstr>
      <vt:lpstr>Hur sätter vi upp en strategi?</vt:lpstr>
      <vt:lpstr>PowerPoint-presentation</vt:lpstr>
      <vt:lpstr>Sammanfattning</vt:lpstr>
      <vt:lpstr>PowerPoint-presentation</vt:lpstr>
      <vt:lpstr>Källor</vt:lpstr>
      <vt:lpstr>Diskussion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ÖSP EKONOMILABORATORIET 2020-2021</dc:title>
  <dc:creator>Linda Sundman-Melin</dc:creator>
  <cp:lastModifiedBy>Daniel Englund</cp:lastModifiedBy>
  <cp:revision>22</cp:revision>
  <dcterms:created xsi:type="dcterms:W3CDTF">2020-04-30T09:53:49Z</dcterms:created>
  <dcterms:modified xsi:type="dcterms:W3CDTF">2022-10-06T12:57:42Z</dcterms:modified>
</cp:coreProperties>
</file>